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33"/>
  </p:notesMasterIdLst>
  <p:sldIdLst>
    <p:sldId id="256" r:id="rId5"/>
    <p:sldId id="257" r:id="rId6"/>
    <p:sldId id="258" r:id="rId7"/>
    <p:sldId id="290" r:id="rId8"/>
    <p:sldId id="281" r:id="rId9"/>
    <p:sldId id="291" r:id="rId10"/>
    <p:sldId id="259" r:id="rId11"/>
    <p:sldId id="260" r:id="rId12"/>
    <p:sldId id="274" r:id="rId13"/>
    <p:sldId id="263" r:id="rId14"/>
    <p:sldId id="262" r:id="rId15"/>
    <p:sldId id="328" r:id="rId16"/>
    <p:sldId id="319" r:id="rId17"/>
    <p:sldId id="276" r:id="rId18"/>
    <p:sldId id="278" r:id="rId19"/>
    <p:sldId id="277" r:id="rId20"/>
    <p:sldId id="279" r:id="rId21"/>
    <p:sldId id="275" r:id="rId22"/>
    <p:sldId id="280" r:id="rId23"/>
    <p:sldId id="326" r:id="rId24"/>
    <p:sldId id="316" r:id="rId25"/>
    <p:sldId id="288" r:id="rId26"/>
    <p:sldId id="324" r:id="rId27"/>
    <p:sldId id="320" r:id="rId28"/>
    <p:sldId id="317" r:id="rId29"/>
    <p:sldId id="321" r:id="rId30"/>
    <p:sldId id="329" r:id="rId31"/>
    <p:sldId id="32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75261" autoAdjust="0"/>
  </p:normalViewPr>
  <p:slideViewPr>
    <p:cSldViewPr snapToGrid="0">
      <p:cViewPr varScale="1">
        <p:scale>
          <a:sx n="99" d="100"/>
          <a:sy n="99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043704-55DC-4275-BA06-AE1880E52F7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7B7786-849E-423B-B3FB-BA15932789FA}">
      <dgm:prSet/>
      <dgm:spPr/>
      <dgm:t>
        <a:bodyPr/>
        <a:lstStyle/>
        <a:p>
          <a:r>
            <a:rPr lang="en-US" b="1"/>
            <a:t>Rational Brain</a:t>
          </a:r>
          <a:endParaRPr lang="en-US"/>
        </a:p>
      </dgm:t>
    </dgm:pt>
    <dgm:pt modelId="{B3BD9307-1ED4-4D4D-ABED-8CE7D8D4AF88}" type="parTrans" cxnId="{F2D1D7DD-4471-4F39-86BA-3F76ECDF579E}">
      <dgm:prSet/>
      <dgm:spPr/>
      <dgm:t>
        <a:bodyPr/>
        <a:lstStyle/>
        <a:p>
          <a:endParaRPr lang="en-US"/>
        </a:p>
      </dgm:t>
    </dgm:pt>
    <dgm:pt modelId="{647B9A3F-2933-4114-94C5-43D24C3A3DEE}" type="sibTrans" cxnId="{F2D1D7DD-4471-4F39-86BA-3F76ECDF579E}">
      <dgm:prSet/>
      <dgm:spPr/>
      <dgm:t>
        <a:bodyPr/>
        <a:lstStyle/>
        <a:p>
          <a:endParaRPr lang="en-US"/>
        </a:p>
      </dgm:t>
    </dgm:pt>
    <dgm:pt modelId="{E62A8861-2AA4-4DD7-A5D9-BA6BECE4A930}">
      <dgm:prSet/>
      <dgm:spPr/>
      <dgm:t>
        <a:bodyPr/>
        <a:lstStyle/>
        <a:p>
          <a:r>
            <a:rPr lang="en-US"/>
            <a:t>Higher brain functions (logic and reasoning)</a:t>
          </a:r>
        </a:p>
      </dgm:t>
    </dgm:pt>
    <dgm:pt modelId="{0AEA021B-9815-4872-8000-BE15F444A081}" type="parTrans" cxnId="{4528D2F7-49CA-4C4D-8943-5CAFF554A259}">
      <dgm:prSet/>
      <dgm:spPr/>
      <dgm:t>
        <a:bodyPr/>
        <a:lstStyle/>
        <a:p>
          <a:endParaRPr lang="en-US"/>
        </a:p>
      </dgm:t>
    </dgm:pt>
    <dgm:pt modelId="{789C3CD6-7B5B-4333-85F9-71BD717A3197}" type="sibTrans" cxnId="{4528D2F7-49CA-4C4D-8943-5CAFF554A259}">
      <dgm:prSet/>
      <dgm:spPr/>
      <dgm:t>
        <a:bodyPr/>
        <a:lstStyle/>
        <a:p>
          <a:endParaRPr lang="en-US"/>
        </a:p>
      </dgm:t>
    </dgm:pt>
    <dgm:pt modelId="{BCEBE053-B24A-4ED4-9E36-DB4A4A572A6D}">
      <dgm:prSet/>
      <dgm:spPr/>
      <dgm:t>
        <a:bodyPr/>
        <a:lstStyle/>
        <a:p>
          <a:r>
            <a:rPr lang="en-US" b="1"/>
            <a:t>Emotional Brain</a:t>
          </a:r>
          <a:endParaRPr lang="en-US"/>
        </a:p>
      </dgm:t>
    </dgm:pt>
    <dgm:pt modelId="{2CF64344-F41A-46A6-8671-DDCB4B77C2D8}" type="parTrans" cxnId="{4593D1B0-2D4D-4D50-B9DB-011DDC6F47A5}">
      <dgm:prSet/>
      <dgm:spPr/>
      <dgm:t>
        <a:bodyPr/>
        <a:lstStyle/>
        <a:p>
          <a:endParaRPr lang="en-US"/>
        </a:p>
      </dgm:t>
    </dgm:pt>
    <dgm:pt modelId="{A208AF5F-02B1-4DBE-8A6F-6989750251F4}" type="sibTrans" cxnId="{4593D1B0-2D4D-4D50-B9DB-011DDC6F47A5}">
      <dgm:prSet/>
      <dgm:spPr/>
      <dgm:t>
        <a:bodyPr/>
        <a:lstStyle/>
        <a:p>
          <a:endParaRPr lang="en-US"/>
        </a:p>
      </dgm:t>
    </dgm:pt>
    <dgm:pt modelId="{53D8E8BF-1AAC-4211-84C9-D458C8C87F6A}">
      <dgm:prSet/>
      <dgm:spPr/>
      <dgm:t>
        <a:bodyPr/>
        <a:lstStyle/>
        <a:p>
          <a:r>
            <a:rPr lang="en-US"/>
            <a:t>Intuition and instinct (fight, flight or freeze; storytelling; context; memory</a:t>
          </a:r>
        </a:p>
      </dgm:t>
    </dgm:pt>
    <dgm:pt modelId="{3815C91A-6266-4F3F-92A3-68DAE1DFDC32}" type="parTrans" cxnId="{6B1E65E4-ACC8-43C0-952A-8ABE0AA2F151}">
      <dgm:prSet/>
      <dgm:spPr/>
      <dgm:t>
        <a:bodyPr/>
        <a:lstStyle/>
        <a:p>
          <a:endParaRPr lang="en-US"/>
        </a:p>
      </dgm:t>
    </dgm:pt>
    <dgm:pt modelId="{D045FCDC-0F4C-4BDA-9E6F-57131DB1319E}" type="sibTrans" cxnId="{6B1E65E4-ACC8-43C0-952A-8ABE0AA2F151}">
      <dgm:prSet/>
      <dgm:spPr/>
      <dgm:t>
        <a:bodyPr/>
        <a:lstStyle/>
        <a:p>
          <a:endParaRPr lang="en-US"/>
        </a:p>
      </dgm:t>
    </dgm:pt>
    <dgm:pt modelId="{9BC0BB90-BF29-48F5-9850-A4BA7795B2C9}">
      <dgm:prSet/>
      <dgm:spPr/>
      <dgm:t>
        <a:bodyPr/>
        <a:lstStyle/>
        <a:p>
          <a:r>
            <a:rPr lang="en-US" b="1"/>
            <a:t>Amygdala</a:t>
          </a:r>
          <a:endParaRPr lang="en-US"/>
        </a:p>
      </dgm:t>
    </dgm:pt>
    <dgm:pt modelId="{8C6B9B07-9200-4DA6-A725-D4791D2AB969}" type="parTrans" cxnId="{7480F783-FDFB-4FE8-9928-2C60335FDE02}">
      <dgm:prSet/>
      <dgm:spPr/>
      <dgm:t>
        <a:bodyPr/>
        <a:lstStyle/>
        <a:p>
          <a:endParaRPr lang="en-US"/>
        </a:p>
      </dgm:t>
    </dgm:pt>
    <dgm:pt modelId="{8D0C15E2-F3BC-467E-BF1E-68F438A72509}" type="sibTrans" cxnId="{7480F783-FDFB-4FE8-9928-2C60335FDE02}">
      <dgm:prSet/>
      <dgm:spPr/>
      <dgm:t>
        <a:bodyPr/>
        <a:lstStyle/>
        <a:p>
          <a:endParaRPr lang="en-US"/>
        </a:p>
      </dgm:t>
    </dgm:pt>
    <dgm:pt modelId="{BCA8B7BD-0FBC-47B8-A2AF-E32F72C8EFA3}">
      <dgm:prSet/>
      <dgm:spPr/>
      <dgm:t>
        <a:bodyPr/>
        <a:lstStyle/>
        <a:p>
          <a:r>
            <a:rPr lang="en-US"/>
            <a:t>Manages information flow between rational and emotional brain centres</a:t>
          </a:r>
        </a:p>
      </dgm:t>
    </dgm:pt>
    <dgm:pt modelId="{8EB62030-7B7C-4B7B-83FC-C8AB00D61621}" type="parTrans" cxnId="{7A853E05-B885-4808-A707-1ADAA8BBB655}">
      <dgm:prSet/>
      <dgm:spPr/>
      <dgm:t>
        <a:bodyPr/>
        <a:lstStyle/>
        <a:p>
          <a:endParaRPr lang="en-US"/>
        </a:p>
      </dgm:t>
    </dgm:pt>
    <dgm:pt modelId="{14FEEE07-96E3-4000-BF0D-4A47477A698F}" type="sibTrans" cxnId="{7A853E05-B885-4808-A707-1ADAA8BBB655}">
      <dgm:prSet/>
      <dgm:spPr/>
      <dgm:t>
        <a:bodyPr/>
        <a:lstStyle/>
        <a:p>
          <a:endParaRPr lang="en-US"/>
        </a:p>
      </dgm:t>
    </dgm:pt>
    <dgm:pt modelId="{D73B528F-6723-460A-979A-4B1E70252A27}">
      <dgm:prSet/>
      <dgm:spPr/>
      <dgm:t>
        <a:bodyPr/>
        <a:lstStyle/>
        <a:p>
          <a:r>
            <a:rPr lang="en-US" b="1"/>
            <a:t>Lizard Brain</a:t>
          </a:r>
          <a:endParaRPr lang="en-US"/>
        </a:p>
      </dgm:t>
    </dgm:pt>
    <dgm:pt modelId="{21A4263F-0FC7-4A73-B744-653E1B6BD230}" type="parTrans" cxnId="{513FA245-0767-4468-A21A-2993AF4B3363}">
      <dgm:prSet/>
      <dgm:spPr/>
      <dgm:t>
        <a:bodyPr/>
        <a:lstStyle/>
        <a:p>
          <a:endParaRPr lang="en-US"/>
        </a:p>
      </dgm:t>
    </dgm:pt>
    <dgm:pt modelId="{6EC025E6-8420-4545-9315-45D651F146B3}" type="sibTrans" cxnId="{513FA245-0767-4468-A21A-2993AF4B3363}">
      <dgm:prSet/>
      <dgm:spPr/>
      <dgm:t>
        <a:bodyPr/>
        <a:lstStyle/>
        <a:p>
          <a:endParaRPr lang="en-US"/>
        </a:p>
      </dgm:t>
    </dgm:pt>
    <dgm:pt modelId="{2C40E43B-4ED4-47BE-AFF2-EBB19F1BA618}">
      <dgm:prSet/>
      <dgm:spPr/>
      <dgm:t>
        <a:bodyPr/>
        <a:lstStyle/>
        <a:p>
          <a:r>
            <a:rPr lang="en-US"/>
            <a:t>Biological survival functions (breathing and sleeping)</a:t>
          </a:r>
        </a:p>
      </dgm:t>
    </dgm:pt>
    <dgm:pt modelId="{6B8B96AE-320B-4795-BD1D-F9C1D0FD997F}" type="parTrans" cxnId="{EC0A3254-B354-46B0-9BDD-9A02C082E1E1}">
      <dgm:prSet/>
      <dgm:spPr/>
      <dgm:t>
        <a:bodyPr/>
        <a:lstStyle/>
        <a:p>
          <a:endParaRPr lang="en-US"/>
        </a:p>
      </dgm:t>
    </dgm:pt>
    <dgm:pt modelId="{DA954043-DDD7-4ED6-87AE-EABB9E2805E3}" type="sibTrans" cxnId="{EC0A3254-B354-46B0-9BDD-9A02C082E1E1}">
      <dgm:prSet/>
      <dgm:spPr/>
      <dgm:t>
        <a:bodyPr/>
        <a:lstStyle/>
        <a:p>
          <a:endParaRPr lang="en-US"/>
        </a:p>
      </dgm:t>
    </dgm:pt>
    <dgm:pt modelId="{8FC714E4-1C87-4842-B862-D1F97FA7D82E}" type="pres">
      <dgm:prSet presAssocID="{47043704-55DC-4275-BA06-AE1880E52F7F}" presName="vert0" presStyleCnt="0">
        <dgm:presLayoutVars>
          <dgm:dir/>
          <dgm:animOne val="branch"/>
          <dgm:animLvl val="lvl"/>
        </dgm:presLayoutVars>
      </dgm:prSet>
      <dgm:spPr/>
    </dgm:pt>
    <dgm:pt modelId="{47B1327A-470C-4393-9C06-4BAA6DF6CE9C}" type="pres">
      <dgm:prSet presAssocID="{857B7786-849E-423B-B3FB-BA15932789FA}" presName="thickLine" presStyleLbl="alignNode1" presStyleIdx="0" presStyleCnt="4"/>
      <dgm:spPr/>
    </dgm:pt>
    <dgm:pt modelId="{F9BE763B-F190-431F-B13A-FA003B28E626}" type="pres">
      <dgm:prSet presAssocID="{857B7786-849E-423B-B3FB-BA15932789FA}" presName="horz1" presStyleCnt="0"/>
      <dgm:spPr/>
    </dgm:pt>
    <dgm:pt modelId="{6BBFFD69-E57C-43FA-9DB3-0553816A35FB}" type="pres">
      <dgm:prSet presAssocID="{857B7786-849E-423B-B3FB-BA15932789FA}" presName="tx1" presStyleLbl="revTx" presStyleIdx="0" presStyleCnt="8"/>
      <dgm:spPr/>
    </dgm:pt>
    <dgm:pt modelId="{FBB3E33A-363D-4388-ABEE-7BDEBF46A234}" type="pres">
      <dgm:prSet presAssocID="{857B7786-849E-423B-B3FB-BA15932789FA}" presName="vert1" presStyleCnt="0"/>
      <dgm:spPr/>
    </dgm:pt>
    <dgm:pt modelId="{8551680B-A617-4056-81A6-66A3ADEA652E}" type="pres">
      <dgm:prSet presAssocID="{E62A8861-2AA4-4DD7-A5D9-BA6BECE4A930}" presName="vertSpace2a" presStyleCnt="0"/>
      <dgm:spPr/>
    </dgm:pt>
    <dgm:pt modelId="{6DF09E74-E689-4ECD-9EAD-A2A20FB0F301}" type="pres">
      <dgm:prSet presAssocID="{E62A8861-2AA4-4DD7-A5D9-BA6BECE4A930}" presName="horz2" presStyleCnt="0"/>
      <dgm:spPr/>
    </dgm:pt>
    <dgm:pt modelId="{FFAAAC25-E8DB-4128-A881-5DE49FC87D90}" type="pres">
      <dgm:prSet presAssocID="{E62A8861-2AA4-4DD7-A5D9-BA6BECE4A930}" presName="horzSpace2" presStyleCnt="0"/>
      <dgm:spPr/>
    </dgm:pt>
    <dgm:pt modelId="{1D0B3EB6-DA82-469C-948D-1FEEA36FC5F7}" type="pres">
      <dgm:prSet presAssocID="{E62A8861-2AA4-4DD7-A5D9-BA6BECE4A930}" presName="tx2" presStyleLbl="revTx" presStyleIdx="1" presStyleCnt="8"/>
      <dgm:spPr/>
    </dgm:pt>
    <dgm:pt modelId="{BFD54531-1377-4A3F-AFC9-DE93420EF4A2}" type="pres">
      <dgm:prSet presAssocID="{E62A8861-2AA4-4DD7-A5D9-BA6BECE4A930}" presName="vert2" presStyleCnt="0"/>
      <dgm:spPr/>
    </dgm:pt>
    <dgm:pt modelId="{CB25D0A5-2060-4743-AEFD-F309A04E5FE7}" type="pres">
      <dgm:prSet presAssocID="{E62A8861-2AA4-4DD7-A5D9-BA6BECE4A930}" presName="thinLine2b" presStyleLbl="callout" presStyleIdx="0" presStyleCnt="4"/>
      <dgm:spPr/>
    </dgm:pt>
    <dgm:pt modelId="{537FAD16-CA24-4762-AD9A-1CA25E8C4C9C}" type="pres">
      <dgm:prSet presAssocID="{E62A8861-2AA4-4DD7-A5D9-BA6BECE4A930}" presName="vertSpace2b" presStyleCnt="0"/>
      <dgm:spPr/>
    </dgm:pt>
    <dgm:pt modelId="{F1272895-5D3A-453C-B0A6-D60F9ABDEA9B}" type="pres">
      <dgm:prSet presAssocID="{BCEBE053-B24A-4ED4-9E36-DB4A4A572A6D}" presName="thickLine" presStyleLbl="alignNode1" presStyleIdx="1" presStyleCnt="4"/>
      <dgm:spPr/>
    </dgm:pt>
    <dgm:pt modelId="{7745992E-C7E1-4FD5-8BB2-40B9B82692DA}" type="pres">
      <dgm:prSet presAssocID="{BCEBE053-B24A-4ED4-9E36-DB4A4A572A6D}" presName="horz1" presStyleCnt="0"/>
      <dgm:spPr/>
    </dgm:pt>
    <dgm:pt modelId="{720DD30F-4D34-43D1-916A-909B6E0A0FE1}" type="pres">
      <dgm:prSet presAssocID="{BCEBE053-B24A-4ED4-9E36-DB4A4A572A6D}" presName="tx1" presStyleLbl="revTx" presStyleIdx="2" presStyleCnt="8"/>
      <dgm:spPr/>
    </dgm:pt>
    <dgm:pt modelId="{307126D5-6B98-4147-B83D-E93062F5B1CA}" type="pres">
      <dgm:prSet presAssocID="{BCEBE053-B24A-4ED4-9E36-DB4A4A572A6D}" presName="vert1" presStyleCnt="0"/>
      <dgm:spPr/>
    </dgm:pt>
    <dgm:pt modelId="{B5820691-63A5-4B9C-9FF1-696CFCB1760F}" type="pres">
      <dgm:prSet presAssocID="{53D8E8BF-1AAC-4211-84C9-D458C8C87F6A}" presName="vertSpace2a" presStyleCnt="0"/>
      <dgm:spPr/>
    </dgm:pt>
    <dgm:pt modelId="{720293C8-773D-45C5-9612-9BF68FDC8FC8}" type="pres">
      <dgm:prSet presAssocID="{53D8E8BF-1AAC-4211-84C9-D458C8C87F6A}" presName="horz2" presStyleCnt="0"/>
      <dgm:spPr/>
    </dgm:pt>
    <dgm:pt modelId="{7A36E667-4F3C-4EF5-B98E-B64E44604489}" type="pres">
      <dgm:prSet presAssocID="{53D8E8BF-1AAC-4211-84C9-D458C8C87F6A}" presName="horzSpace2" presStyleCnt="0"/>
      <dgm:spPr/>
    </dgm:pt>
    <dgm:pt modelId="{0A7396EA-6A36-4CEA-B874-B7E470BF38A1}" type="pres">
      <dgm:prSet presAssocID="{53D8E8BF-1AAC-4211-84C9-D458C8C87F6A}" presName="tx2" presStyleLbl="revTx" presStyleIdx="3" presStyleCnt="8"/>
      <dgm:spPr/>
    </dgm:pt>
    <dgm:pt modelId="{DE28D30B-4009-4482-AD32-F19D568CE536}" type="pres">
      <dgm:prSet presAssocID="{53D8E8BF-1AAC-4211-84C9-D458C8C87F6A}" presName="vert2" presStyleCnt="0"/>
      <dgm:spPr/>
    </dgm:pt>
    <dgm:pt modelId="{3C19E581-4160-4A57-BC7C-CD4A0E4CAA4F}" type="pres">
      <dgm:prSet presAssocID="{53D8E8BF-1AAC-4211-84C9-D458C8C87F6A}" presName="thinLine2b" presStyleLbl="callout" presStyleIdx="1" presStyleCnt="4"/>
      <dgm:spPr/>
    </dgm:pt>
    <dgm:pt modelId="{8B5A033D-7C05-4878-8D2F-A255DA129BFE}" type="pres">
      <dgm:prSet presAssocID="{53D8E8BF-1AAC-4211-84C9-D458C8C87F6A}" presName="vertSpace2b" presStyleCnt="0"/>
      <dgm:spPr/>
    </dgm:pt>
    <dgm:pt modelId="{74B73BBE-809E-48E5-A5A4-64E2260DE6CD}" type="pres">
      <dgm:prSet presAssocID="{9BC0BB90-BF29-48F5-9850-A4BA7795B2C9}" presName="thickLine" presStyleLbl="alignNode1" presStyleIdx="2" presStyleCnt="4"/>
      <dgm:spPr/>
    </dgm:pt>
    <dgm:pt modelId="{25F17F05-D575-4E65-82BF-819F827D9FE4}" type="pres">
      <dgm:prSet presAssocID="{9BC0BB90-BF29-48F5-9850-A4BA7795B2C9}" presName="horz1" presStyleCnt="0"/>
      <dgm:spPr/>
    </dgm:pt>
    <dgm:pt modelId="{57ACBB70-A453-455C-9F7E-31B87622DAAA}" type="pres">
      <dgm:prSet presAssocID="{9BC0BB90-BF29-48F5-9850-A4BA7795B2C9}" presName="tx1" presStyleLbl="revTx" presStyleIdx="4" presStyleCnt="8"/>
      <dgm:spPr/>
    </dgm:pt>
    <dgm:pt modelId="{A6F1939C-8F92-47E2-9334-65CEE3C064D3}" type="pres">
      <dgm:prSet presAssocID="{9BC0BB90-BF29-48F5-9850-A4BA7795B2C9}" presName="vert1" presStyleCnt="0"/>
      <dgm:spPr/>
    </dgm:pt>
    <dgm:pt modelId="{3EA6531B-E498-4FE0-8753-301F3B4FE021}" type="pres">
      <dgm:prSet presAssocID="{BCA8B7BD-0FBC-47B8-A2AF-E32F72C8EFA3}" presName="vertSpace2a" presStyleCnt="0"/>
      <dgm:spPr/>
    </dgm:pt>
    <dgm:pt modelId="{3AE24DB7-5462-4539-8409-32641935DE70}" type="pres">
      <dgm:prSet presAssocID="{BCA8B7BD-0FBC-47B8-A2AF-E32F72C8EFA3}" presName="horz2" presStyleCnt="0"/>
      <dgm:spPr/>
    </dgm:pt>
    <dgm:pt modelId="{7F226FCF-66F1-4C33-8097-FE23CB702666}" type="pres">
      <dgm:prSet presAssocID="{BCA8B7BD-0FBC-47B8-A2AF-E32F72C8EFA3}" presName="horzSpace2" presStyleCnt="0"/>
      <dgm:spPr/>
    </dgm:pt>
    <dgm:pt modelId="{880C0ABC-CD63-4AD3-85DA-1E426716AC07}" type="pres">
      <dgm:prSet presAssocID="{BCA8B7BD-0FBC-47B8-A2AF-E32F72C8EFA3}" presName="tx2" presStyleLbl="revTx" presStyleIdx="5" presStyleCnt="8"/>
      <dgm:spPr/>
    </dgm:pt>
    <dgm:pt modelId="{889EBFBE-F117-44C2-8AFE-6AF96F679254}" type="pres">
      <dgm:prSet presAssocID="{BCA8B7BD-0FBC-47B8-A2AF-E32F72C8EFA3}" presName="vert2" presStyleCnt="0"/>
      <dgm:spPr/>
    </dgm:pt>
    <dgm:pt modelId="{E9A6C4D3-AEC9-4BB3-BBF1-DE229538E5DC}" type="pres">
      <dgm:prSet presAssocID="{BCA8B7BD-0FBC-47B8-A2AF-E32F72C8EFA3}" presName="thinLine2b" presStyleLbl="callout" presStyleIdx="2" presStyleCnt="4"/>
      <dgm:spPr/>
    </dgm:pt>
    <dgm:pt modelId="{E592FB0D-1627-42D8-87E2-B46E7CAF804A}" type="pres">
      <dgm:prSet presAssocID="{BCA8B7BD-0FBC-47B8-A2AF-E32F72C8EFA3}" presName="vertSpace2b" presStyleCnt="0"/>
      <dgm:spPr/>
    </dgm:pt>
    <dgm:pt modelId="{F2B0D18A-A0BB-484A-8B1A-C259D571256E}" type="pres">
      <dgm:prSet presAssocID="{D73B528F-6723-460A-979A-4B1E70252A27}" presName="thickLine" presStyleLbl="alignNode1" presStyleIdx="3" presStyleCnt="4"/>
      <dgm:spPr/>
    </dgm:pt>
    <dgm:pt modelId="{6EC20EFC-36D1-4A16-B8D1-C91B8410FD0C}" type="pres">
      <dgm:prSet presAssocID="{D73B528F-6723-460A-979A-4B1E70252A27}" presName="horz1" presStyleCnt="0"/>
      <dgm:spPr/>
    </dgm:pt>
    <dgm:pt modelId="{E2AF90BF-20AC-4CAA-BD56-E8A8474F4BAC}" type="pres">
      <dgm:prSet presAssocID="{D73B528F-6723-460A-979A-4B1E70252A27}" presName="tx1" presStyleLbl="revTx" presStyleIdx="6" presStyleCnt="8"/>
      <dgm:spPr/>
    </dgm:pt>
    <dgm:pt modelId="{A5A111C6-5913-4713-9C38-7E979C587B06}" type="pres">
      <dgm:prSet presAssocID="{D73B528F-6723-460A-979A-4B1E70252A27}" presName="vert1" presStyleCnt="0"/>
      <dgm:spPr/>
    </dgm:pt>
    <dgm:pt modelId="{62712B79-0F96-4AD6-9FDD-D814BCA806F0}" type="pres">
      <dgm:prSet presAssocID="{2C40E43B-4ED4-47BE-AFF2-EBB19F1BA618}" presName="vertSpace2a" presStyleCnt="0"/>
      <dgm:spPr/>
    </dgm:pt>
    <dgm:pt modelId="{E7611087-4F86-4575-9071-E34EC1A4E000}" type="pres">
      <dgm:prSet presAssocID="{2C40E43B-4ED4-47BE-AFF2-EBB19F1BA618}" presName="horz2" presStyleCnt="0"/>
      <dgm:spPr/>
    </dgm:pt>
    <dgm:pt modelId="{189B3106-4AE6-4F20-84B6-CD0172D15D3C}" type="pres">
      <dgm:prSet presAssocID="{2C40E43B-4ED4-47BE-AFF2-EBB19F1BA618}" presName="horzSpace2" presStyleCnt="0"/>
      <dgm:spPr/>
    </dgm:pt>
    <dgm:pt modelId="{B47CAE07-8732-4F7B-8DD7-DA0471C9BE83}" type="pres">
      <dgm:prSet presAssocID="{2C40E43B-4ED4-47BE-AFF2-EBB19F1BA618}" presName="tx2" presStyleLbl="revTx" presStyleIdx="7" presStyleCnt="8"/>
      <dgm:spPr/>
    </dgm:pt>
    <dgm:pt modelId="{F81E6936-C0D3-4966-910E-58E096D95C9D}" type="pres">
      <dgm:prSet presAssocID="{2C40E43B-4ED4-47BE-AFF2-EBB19F1BA618}" presName="vert2" presStyleCnt="0"/>
      <dgm:spPr/>
    </dgm:pt>
    <dgm:pt modelId="{A3359AF8-066D-4249-8DF8-E7BB129F07DF}" type="pres">
      <dgm:prSet presAssocID="{2C40E43B-4ED4-47BE-AFF2-EBB19F1BA618}" presName="thinLine2b" presStyleLbl="callout" presStyleIdx="3" presStyleCnt="4"/>
      <dgm:spPr/>
    </dgm:pt>
    <dgm:pt modelId="{30341D11-190D-4BDC-BA0B-92797CC74D8F}" type="pres">
      <dgm:prSet presAssocID="{2C40E43B-4ED4-47BE-AFF2-EBB19F1BA618}" presName="vertSpace2b" presStyleCnt="0"/>
      <dgm:spPr/>
    </dgm:pt>
  </dgm:ptLst>
  <dgm:cxnLst>
    <dgm:cxn modelId="{7A853E05-B885-4808-A707-1ADAA8BBB655}" srcId="{9BC0BB90-BF29-48F5-9850-A4BA7795B2C9}" destId="{BCA8B7BD-0FBC-47B8-A2AF-E32F72C8EFA3}" srcOrd="0" destOrd="0" parTransId="{8EB62030-7B7C-4B7B-83FC-C8AB00D61621}" sibTransId="{14FEEE07-96E3-4000-BF0D-4A47477A698F}"/>
    <dgm:cxn modelId="{AEE80619-95B7-47B9-B5E6-7DB55926F9C3}" type="presOf" srcId="{47043704-55DC-4275-BA06-AE1880E52F7F}" destId="{8FC714E4-1C87-4842-B862-D1F97FA7D82E}" srcOrd="0" destOrd="0" presId="urn:microsoft.com/office/officeart/2008/layout/LinedList"/>
    <dgm:cxn modelId="{641B7944-A41C-49C8-B79D-43EB4F3AECC8}" type="presOf" srcId="{2C40E43B-4ED4-47BE-AFF2-EBB19F1BA618}" destId="{B47CAE07-8732-4F7B-8DD7-DA0471C9BE83}" srcOrd="0" destOrd="0" presId="urn:microsoft.com/office/officeart/2008/layout/LinedList"/>
    <dgm:cxn modelId="{513FA245-0767-4468-A21A-2993AF4B3363}" srcId="{47043704-55DC-4275-BA06-AE1880E52F7F}" destId="{D73B528F-6723-460A-979A-4B1E70252A27}" srcOrd="3" destOrd="0" parTransId="{21A4263F-0FC7-4A73-B744-653E1B6BD230}" sibTransId="{6EC025E6-8420-4545-9315-45D651F146B3}"/>
    <dgm:cxn modelId="{EC0A3254-B354-46B0-9BDD-9A02C082E1E1}" srcId="{D73B528F-6723-460A-979A-4B1E70252A27}" destId="{2C40E43B-4ED4-47BE-AFF2-EBB19F1BA618}" srcOrd="0" destOrd="0" parTransId="{6B8B96AE-320B-4795-BD1D-F9C1D0FD997F}" sibTransId="{DA954043-DDD7-4ED6-87AE-EABB9E2805E3}"/>
    <dgm:cxn modelId="{03639D7C-252A-4B5D-A7A4-0BFFE05FDD58}" type="presOf" srcId="{BCEBE053-B24A-4ED4-9E36-DB4A4A572A6D}" destId="{720DD30F-4D34-43D1-916A-909B6E0A0FE1}" srcOrd="0" destOrd="0" presId="urn:microsoft.com/office/officeart/2008/layout/LinedList"/>
    <dgm:cxn modelId="{7480F783-FDFB-4FE8-9928-2C60335FDE02}" srcId="{47043704-55DC-4275-BA06-AE1880E52F7F}" destId="{9BC0BB90-BF29-48F5-9850-A4BA7795B2C9}" srcOrd="2" destOrd="0" parTransId="{8C6B9B07-9200-4DA6-A725-D4791D2AB969}" sibTransId="{8D0C15E2-F3BC-467E-BF1E-68F438A72509}"/>
    <dgm:cxn modelId="{50CC5A84-E89F-4F88-8F18-559CB5E9557B}" type="presOf" srcId="{9BC0BB90-BF29-48F5-9850-A4BA7795B2C9}" destId="{57ACBB70-A453-455C-9F7E-31B87622DAAA}" srcOrd="0" destOrd="0" presId="urn:microsoft.com/office/officeart/2008/layout/LinedList"/>
    <dgm:cxn modelId="{704F948C-D856-4B7E-B761-B73B8C8ED835}" type="presOf" srcId="{E62A8861-2AA4-4DD7-A5D9-BA6BECE4A930}" destId="{1D0B3EB6-DA82-469C-948D-1FEEA36FC5F7}" srcOrd="0" destOrd="0" presId="urn:microsoft.com/office/officeart/2008/layout/LinedList"/>
    <dgm:cxn modelId="{D7A1B3A3-E83F-4E59-9428-BD406AA0533D}" type="presOf" srcId="{53D8E8BF-1AAC-4211-84C9-D458C8C87F6A}" destId="{0A7396EA-6A36-4CEA-B874-B7E470BF38A1}" srcOrd="0" destOrd="0" presId="urn:microsoft.com/office/officeart/2008/layout/LinedList"/>
    <dgm:cxn modelId="{4593D1B0-2D4D-4D50-B9DB-011DDC6F47A5}" srcId="{47043704-55DC-4275-BA06-AE1880E52F7F}" destId="{BCEBE053-B24A-4ED4-9E36-DB4A4A572A6D}" srcOrd="1" destOrd="0" parTransId="{2CF64344-F41A-46A6-8671-DDCB4B77C2D8}" sibTransId="{A208AF5F-02B1-4DBE-8A6F-6989750251F4}"/>
    <dgm:cxn modelId="{BFD356B2-81A5-4579-BE71-EFB0BCAD73A5}" type="presOf" srcId="{857B7786-849E-423B-B3FB-BA15932789FA}" destId="{6BBFFD69-E57C-43FA-9DB3-0553816A35FB}" srcOrd="0" destOrd="0" presId="urn:microsoft.com/office/officeart/2008/layout/LinedList"/>
    <dgm:cxn modelId="{20308DCA-FC34-426C-849B-6B16B6253561}" type="presOf" srcId="{D73B528F-6723-460A-979A-4B1E70252A27}" destId="{E2AF90BF-20AC-4CAA-BD56-E8A8474F4BAC}" srcOrd="0" destOrd="0" presId="urn:microsoft.com/office/officeart/2008/layout/LinedList"/>
    <dgm:cxn modelId="{F0E49FDA-0590-485C-A98C-C84B192AD7F9}" type="presOf" srcId="{BCA8B7BD-0FBC-47B8-A2AF-E32F72C8EFA3}" destId="{880C0ABC-CD63-4AD3-85DA-1E426716AC07}" srcOrd="0" destOrd="0" presId="urn:microsoft.com/office/officeart/2008/layout/LinedList"/>
    <dgm:cxn modelId="{F2D1D7DD-4471-4F39-86BA-3F76ECDF579E}" srcId="{47043704-55DC-4275-BA06-AE1880E52F7F}" destId="{857B7786-849E-423B-B3FB-BA15932789FA}" srcOrd="0" destOrd="0" parTransId="{B3BD9307-1ED4-4D4D-ABED-8CE7D8D4AF88}" sibTransId="{647B9A3F-2933-4114-94C5-43D24C3A3DEE}"/>
    <dgm:cxn modelId="{6B1E65E4-ACC8-43C0-952A-8ABE0AA2F151}" srcId="{BCEBE053-B24A-4ED4-9E36-DB4A4A572A6D}" destId="{53D8E8BF-1AAC-4211-84C9-D458C8C87F6A}" srcOrd="0" destOrd="0" parTransId="{3815C91A-6266-4F3F-92A3-68DAE1DFDC32}" sibTransId="{D045FCDC-0F4C-4BDA-9E6F-57131DB1319E}"/>
    <dgm:cxn modelId="{4528D2F7-49CA-4C4D-8943-5CAFF554A259}" srcId="{857B7786-849E-423B-B3FB-BA15932789FA}" destId="{E62A8861-2AA4-4DD7-A5D9-BA6BECE4A930}" srcOrd="0" destOrd="0" parTransId="{0AEA021B-9815-4872-8000-BE15F444A081}" sibTransId="{789C3CD6-7B5B-4333-85F9-71BD717A3197}"/>
    <dgm:cxn modelId="{36A61122-DEBD-492C-9E9E-654550610EE5}" type="presParOf" srcId="{8FC714E4-1C87-4842-B862-D1F97FA7D82E}" destId="{47B1327A-470C-4393-9C06-4BAA6DF6CE9C}" srcOrd="0" destOrd="0" presId="urn:microsoft.com/office/officeart/2008/layout/LinedList"/>
    <dgm:cxn modelId="{CF92366D-BC77-40F5-9958-3C4C430ED221}" type="presParOf" srcId="{8FC714E4-1C87-4842-B862-D1F97FA7D82E}" destId="{F9BE763B-F190-431F-B13A-FA003B28E626}" srcOrd="1" destOrd="0" presId="urn:microsoft.com/office/officeart/2008/layout/LinedList"/>
    <dgm:cxn modelId="{82E25BE2-1017-4A4D-A5A7-208F28B3EC6D}" type="presParOf" srcId="{F9BE763B-F190-431F-B13A-FA003B28E626}" destId="{6BBFFD69-E57C-43FA-9DB3-0553816A35FB}" srcOrd="0" destOrd="0" presId="urn:microsoft.com/office/officeart/2008/layout/LinedList"/>
    <dgm:cxn modelId="{88B4D0EF-5BCE-4AED-A71F-00296CFD2ACD}" type="presParOf" srcId="{F9BE763B-F190-431F-B13A-FA003B28E626}" destId="{FBB3E33A-363D-4388-ABEE-7BDEBF46A234}" srcOrd="1" destOrd="0" presId="urn:microsoft.com/office/officeart/2008/layout/LinedList"/>
    <dgm:cxn modelId="{203F510E-CAB0-4362-A597-859AB6411BA8}" type="presParOf" srcId="{FBB3E33A-363D-4388-ABEE-7BDEBF46A234}" destId="{8551680B-A617-4056-81A6-66A3ADEA652E}" srcOrd="0" destOrd="0" presId="urn:microsoft.com/office/officeart/2008/layout/LinedList"/>
    <dgm:cxn modelId="{9D974DFD-7D1D-4C4A-8ED9-2C11F99F155A}" type="presParOf" srcId="{FBB3E33A-363D-4388-ABEE-7BDEBF46A234}" destId="{6DF09E74-E689-4ECD-9EAD-A2A20FB0F301}" srcOrd="1" destOrd="0" presId="urn:microsoft.com/office/officeart/2008/layout/LinedList"/>
    <dgm:cxn modelId="{95D8837B-9E61-49CE-83AC-8468BDAD5A01}" type="presParOf" srcId="{6DF09E74-E689-4ECD-9EAD-A2A20FB0F301}" destId="{FFAAAC25-E8DB-4128-A881-5DE49FC87D90}" srcOrd="0" destOrd="0" presId="urn:microsoft.com/office/officeart/2008/layout/LinedList"/>
    <dgm:cxn modelId="{D05F6F33-893A-4B24-BB7A-41FB99B04FE8}" type="presParOf" srcId="{6DF09E74-E689-4ECD-9EAD-A2A20FB0F301}" destId="{1D0B3EB6-DA82-469C-948D-1FEEA36FC5F7}" srcOrd="1" destOrd="0" presId="urn:microsoft.com/office/officeart/2008/layout/LinedList"/>
    <dgm:cxn modelId="{7D34C732-3F73-4474-A313-C42015CB3DDD}" type="presParOf" srcId="{6DF09E74-E689-4ECD-9EAD-A2A20FB0F301}" destId="{BFD54531-1377-4A3F-AFC9-DE93420EF4A2}" srcOrd="2" destOrd="0" presId="urn:microsoft.com/office/officeart/2008/layout/LinedList"/>
    <dgm:cxn modelId="{67AC4705-268B-4179-8F93-F4412385882E}" type="presParOf" srcId="{FBB3E33A-363D-4388-ABEE-7BDEBF46A234}" destId="{CB25D0A5-2060-4743-AEFD-F309A04E5FE7}" srcOrd="2" destOrd="0" presId="urn:microsoft.com/office/officeart/2008/layout/LinedList"/>
    <dgm:cxn modelId="{3BDB42CD-2D24-4061-82AF-1058B2BBA2A0}" type="presParOf" srcId="{FBB3E33A-363D-4388-ABEE-7BDEBF46A234}" destId="{537FAD16-CA24-4762-AD9A-1CA25E8C4C9C}" srcOrd="3" destOrd="0" presId="urn:microsoft.com/office/officeart/2008/layout/LinedList"/>
    <dgm:cxn modelId="{7BAF1803-8A37-4606-8895-EC5292AE50E9}" type="presParOf" srcId="{8FC714E4-1C87-4842-B862-D1F97FA7D82E}" destId="{F1272895-5D3A-453C-B0A6-D60F9ABDEA9B}" srcOrd="2" destOrd="0" presId="urn:microsoft.com/office/officeart/2008/layout/LinedList"/>
    <dgm:cxn modelId="{1FBE8D81-77B4-41C8-864B-F5A0BA923968}" type="presParOf" srcId="{8FC714E4-1C87-4842-B862-D1F97FA7D82E}" destId="{7745992E-C7E1-4FD5-8BB2-40B9B82692DA}" srcOrd="3" destOrd="0" presId="urn:microsoft.com/office/officeart/2008/layout/LinedList"/>
    <dgm:cxn modelId="{C1EBEBFA-7935-4BD2-9565-6E45D2F280AE}" type="presParOf" srcId="{7745992E-C7E1-4FD5-8BB2-40B9B82692DA}" destId="{720DD30F-4D34-43D1-916A-909B6E0A0FE1}" srcOrd="0" destOrd="0" presId="urn:microsoft.com/office/officeart/2008/layout/LinedList"/>
    <dgm:cxn modelId="{7FFD5590-91CC-4BAD-A553-13C461714161}" type="presParOf" srcId="{7745992E-C7E1-4FD5-8BB2-40B9B82692DA}" destId="{307126D5-6B98-4147-B83D-E93062F5B1CA}" srcOrd="1" destOrd="0" presId="urn:microsoft.com/office/officeart/2008/layout/LinedList"/>
    <dgm:cxn modelId="{ADB2B4B3-853F-433F-A4FF-8250FB10D5B8}" type="presParOf" srcId="{307126D5-6B98-4147-B83D-E93062F5B1CA}" destId="{B5820691-63A5-4B9C-9FF1-696CFCB1760F}" srcOrd="0" destOrd="0" presId="urn:microsoft.com/office/officeart/2008/layout/LinedList"/>
    <dgm:cxn modelId="{FD8B4C97-A963-4A0E-BF42-B7318790F72D}" type="presParOf" srcId="{307126D5-6B98-4147-B83D-E93062F5B1CA}" destId="{720293C8-773D-45C5-9612-9BF68FDC8FC8}" srcOrd="1" destOrd="0" presId="urn:microsoft.com/office/officeart/2008/layout/LinedList"/>
    <dgm:cxn modelId="{9BF5ACAB-F863-4113-AA67-D8BDB30024EA}" type="presParOf" srcId="{720293C8-773D-45C5-9612-9BF68FDC8FC8}" destId="{7A36E667-4F3C-4EF5-B98E-B64E44604489}" srcOrd="0" destOrd="0" presId="urn:microsoft.com/office/officeart/2008/layout/LinedList"/>
    <dgm:cxn modelId="{7222F2FA-093C-4835-A6B3-17134C5AFDA6}" type="presParOf" srcId="{720293C8-773D-45C5-9612-9BF68FDC8FC8}" destId="{0A7396EA-6A36-4CEA-B874-B7E470BF38A1}" srcOrd="1" destOrd="0" presId="urn:microsoft.com/office/officeart/2008/layout/LinedList"/>
    <dgm:cxn modelId="{E9A19347-604B-420A-ADCE-EF08671A7A97}" type="presParOf" srcId="{720293C8-773D-45C5-9612-9BF68FDC8FC8}" destId="{DE28D30B-4009-4482-AD32-F19D568CE536}" srcOrd="2" destOrd="0" presId="urn:microsoft.com/office/officeart/2008/layout/LinedList"/>
    <dgm:cxn modelId="{16B6C1B7-1EA7-4749-A495-E1673CD1211B}" type="presParOf" srcId="{307126D5-6B98-4147-B83D-E93062F5B1CA}" destId="{3C19E581-4160-4A57-BC7C-CD4A0E4CAA4F}" srcOrd="2" destOrd="0" presId="urn:microsoft.com/office/officeart/2008/layout/LinedList"/>
    <dgm:cxn modelId="{16C3BD4D-9D95-45BC-A408-ACA9504FB699}" type="presParOf" srcId="{307126D5-6B98-4147-B83D-E93062F5B1CA}" destId="{8B5A033D-7C05-4878-8D2F-A255DA129BFE}" srcOrd="3" destOrd="0" presId="urn:microsoft.com/office/officeart/2008/layout/LinedList"/>
    <dgm:cxn modelId="{82D65381-490A-4297-8F4A-7918CDFABA3B}" type="presParOf" srcId="{8FC714E4-1C87-4842-B862-D1F97FA7D82E}" destId="{74B73BBE-809E-48E5-A5A4-64E2260DE6CD}" srcOrd="4" destOrd="0" presId="urn:microsoft.com/office/officeart/2008/layout/LinedList"/>
    <dgm:cxn modelId="{A9524274-2358-4FBA-94A6-C6553F9DF614}" type="presParOf" srcId="{8FC714E4-1C87-4842-B862-D1F97FA7D82E}" destId="{25F17F05-D575-4E65-82BF-819F827D9FE4}" srcOrd="5" destOrd="0" presId="urn:microsoft.com/office/officeart/2008/layout/LinedList"/>
    <dgm:cxn modelId="{429D9519-F840-4D27-BF10-39F09E5EAB54}" type="presParOf" srcId="{25F17F05-D575-4E65-82BF-819F827D9FE4}" destId="{57ACBB70-A453-455C-9F7E-31B87622DAAA}" srcOrd="0" destOrd="0" presId="urn:microsoft.com/office/officeart/2008/layout/LinedList"/>
    <dgm:cxn modelId="{BE6B0164-9B2D-43DC-B19C-F914F2F47666}" type="presParOf" srcId="{25F17F05-D575-4E65-82BF-819F827D9FE4}" destId="{A6F1939C-8F92-47E2-9334-65CEE3C064D3}" srcOrd="1" destOrd="0" presId="urn:microsoft.com/office/officeart/2008/layout/LinedList"/>
    <dgm:cxn modelId="{289E3BC5-36BF-4E5B-84D6-51E2ECC6D20E}" type="presParOf" srcId="{A6F1939C-8F92-47E2-9334-65CEE3C064D3}" destId="{3EA6531B-E498-4FE0-8753-301F3B4FE021}" srcOrd="0" destOrd="0" presId="urn:microsoft.com/office/officeart/2008/layout/LinedList"/>
    <dgm:cxn modelId="{B3CF6543-CD36-4EA8-99FF-BB68330E66CF}" type="presParOf" srcId="{A6F1939C-8F92-47E2-9334-65CEE3C064D3}" destId="{3AE24DB7-5462-4539-8409-32641935DE70}" srcOrd="1" destOrd="0" presId="urn:microsoft.com/office/officeart/2008/layout/LinedList"/>
    <dgm:cxn modelId="{9911DCCE-6040-4323-9934-90C3F58F9705}" type="presParOf" srcId="{3AE24DB7-5462-4539-8409-32641935DE70}" destId="{7F226FCF-66F1-4C33-8097-FE23CB702666}" srcOrd="0" destOrd="0" presId="urn:microsoft.com/office/officeart/2008/layout/LinedList"/>
    <dgm:cxn modelId="{3CE8F17B-B5B4-4CA5-A864-D81ECA975AA7}" type="presParOf" srcId="{3AE24DB7-5462-4539-8409-32641935DE70}" destId="{880C0ABC-CD63-4AD3-85DA-1E426716AC07}" srcOrd="1" destOrd="0" presId="urn:microsoft.com/office/officeart/2008/layout/LinedList"/>
    <dgm:cxn modelId="{88494A59-433F-4A4F-B158-CBCCC05E800F}" type="presParOf" srcId="{3AE24DB7-5462-4539-8409-32641935DE70}" destId="{889EBFBE-F117-44C2-8AFE-6AF96F679254}" srcOrd="2" destOrd="0" presId="urn:microsoft.com/office/officeart/2008/layout/LinedList"/>
    <dgm:cxn modelId="{77CBFE6D-8B1B-4862-B135-22D54883AE86}" type="presParOf" srcId="{A6F1939C-8F92-47E2-9334-65CEE3C064D3}" destId="{E9A6C4D3-AEC9-4BB3-BBF1-DE229538E5DC}" srcOrd="2" destOrd="0" presId="urn:microsoft.com/office/officeart/2008/layout/LinedList"/>
    <dgm:cxn modelId="{F8B1E1BC-8980-48BB-AEDF-0EE319399694}" type="presParOf" srcId="{A6F1939C-8F92-47E2-9334-65CEE3C064D3}" destId="{E592FB0D-1627-42D8-87E2-B46E7CAF804A}" srcOrd="3" destOrd="0" presId="urn:microsoft.com/office/officeart/2008/layout/LinedList"/>
    <dgm:cxn modelId="{A7814A5A-B2F4-456A-9B66-87DBA33029D3}" type="presParOf" srcId="{8FC714E4-1C87-4842-B862-D1F97FA7D82E}" destId="{F2B0D18A-A0BB-484A-8B1A-C259D571256E}" srcOrd="6" destOrd="0" presId="urn:microsoft.com/office/officeart/2008/layout/LinedList"/>
    <dgm:cxn modelId="{8141ADF3-5259-455F-B2E9-7A48F8D67D9E}" type="presParOf" srcId="{8FC714E4-1C87-4842-B862-D1F97FA7D82E}" destId="{6EC20EFC-36D1-4A16-B8D1-C91B8410FD0C}" srcOrd="7" destOrd="0" presId="urn:microsoft.com/office/officeart/2008/layout/LinedList"/>
    <dgm:cxn modelId="{DFBE4369-B065-497D-A5F8-E3858856A4FA}" type="presParOf" srcId="{6EC20EFC-36D1-4A16-B8D1-C91B8410FD0C}" destId="{E2AF90BF-20AC-4CAA-BD56-E8A8474F4BAC}" srcOrd="0" destOrd="0" presId="urn:microsoft.com/office/officeart/2008/layout/LinedList"/>
    <dgm:cxn modelId="{5D544EF6-B61D-49D6-A035-1C0E81129D69}" type="presParOf" srcId="{6EC20EFC-36D1-4A16-B8D1-C91B8410FD0C}" destId="{A5A111C6-5913-4713-9C38-7E979C587B06}" srcOrd="1" destOrd="0" presId="urn:microsoft.com/office/officeart/2008/layout/LinedList"/>
    <dgm:cxn modelId="{F61EAECB-00FE-4F22-A933-5F99BD9E71D6}" type="presParOf" srcId="{A5A111C6-5913-4713-9C38-7E979C587B06}" destId="{62712B79-0F96-4AD6-9FDD-D814BCA806F0}" srcOrd="0" destOrd="0" presId="urn:microsoft.com/office/officeart/2008/layout/LinedList"/>
    <dgm:cxn modelId="{E815A58E-5D44-4F7C-92A8-D4BA360EDF3B}" type="presParOf" srcId="{A5A111C6-5913-4713-9C38-7E979C587B06}" destId="{E7611087-4F86-4575-9071-E34EC1A4E000}" srcOrd="1" destOrd="0" presId="urn:microsoft.com/office/officeart/2008/layout/LinedList"/>
    <dgm:cxn modelId="{90284DE4-F775-4E5D-94FC-6A38907B8DE3}" type="presParOf" srcId="{E7611087-4F86-4575-9071-E34EC1A4E000}" destId="{189B3106-4AE6-4F20-84B6-CD0172D15D3C}" srcOrd="0" destOrd="0" presId="urn:microsoft.com/office/officeart/2008/layout/LinedList"/>
    <dgm:cxn modelId="{8BE64C17-0074-43E0-A585-1E30BA7285A4}" type="presParOf" srcId="{E7611087-4F86-4575-9071-E34EC1A4E000}" destId="{B47CAE07-8732-4F7B-8DD7-DA0471C9BE83}" srcOrd="1" destOrd="0" presId="urn:microsoft.com/office/officeart/2008/layout/LinedList"/>
    <dgm:cxn modelId="{5D32B88A-262E-482D-9630-6671907EEB93}" type="presParOf" srcId="{E7611087-4F86-4575-9071-E34EC1A4E000}" destId="{F81E6936-C0D3-4966-910E-58E096D95C9D}" srcOrd="2" destOrd="0" presId="urn:microsoft.com/office/officeart/2008/layout/LinedList"/>
    <dgm:cxn modelId="{848A6BFC-4C07-4673-9272-35B546FB19E7}" type="presParOf" srcId="{A5A111C6-5913-4713-9C38-7E979C587B06}" destId="{A3359AF8-066D-4249-8DF8-E7BB129F07DF}" srcOrd="2" destOrd="0" presId="urn:microsoft.com/office/officeart/2008/layout/LinedList"/>
    <dgm:cxn modelId="{9FE5A6AA-80BA-4998-98DB-DF11E0DC8187}" type="presParOf" srcId="{A5A111C6-5913-4713-9C38-7E979C587B06}" destId="{30341D11-190D-4BDC-BA0B-92797CC74D8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C6E965-DC7F-4C34-831F-6E0F628EE22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0516C7-63FB-4B95-BB27-E740AEA4FD23}">
      <dgm:prSet/>
      <dgm:spPr/>
      <dgm:t>
        <a:bodyPr/>
        <a:lstStyle/>
        <a:p>
          <a:r>
            <a:rPr lang="en-AU"/>
            <a:t>Facing conflict avoidance</a:t>
          </a:r>
          <a:endParaRPr lang="en-US"/>
        </a:p>
      </dgm:t>
    </dgm:pt>
    <dgm:pt modelId="{D99E6269-3EBC-4913-BB2E-57D8C864E765}" type="parTrans" cxnId="{FD412D2A-A0C6-4D47-A589-3BD760518F1A}">
      <dgm:prSet/>
      <dgm:spPr/>
      <dgm:t>
        <a:bodyPr/>
        <a:lstStyle/>
        <a:p>
          <a:endParaRPr lang="en-US"/>
        </a:p>
      </dgm:t>
    </dgm:pt>
    <dgm:pt modelId="{3A841D2D-6B60-40C6-AABB-4CFF8CED85C9}" type="sibTrans" cxnId="{FD412D2A-A0C6-4D47-A589-3BD760518F1A}">
      <dgm:prSet/>
      <dgm:spPr/>
      <dgm:t>
        <a:bodyPr/>
        <a:lstStyle/>
        <a:p>
          <a:endParaRPr lang="en-US"/>
        </a:p>
      </dgm:t>
    </dgm:pt>
    <dgm:pt modelId="{06E7E885-5464-443C-B50F-A4A5763044DD}">
      <dgm:prSet/>
      <dgm:spPr/>
      <dgm:t>
        <a:bodyPr/>
        <a:lstStyle/>
        <a:p>
          <a:r>
            <a:rPr lang="en-AU"/>
            <a:t>Conflict narratives </a:t>
          </a:r>
          <a:endParaRPr lang="en-US"/>
        </a:p>
      </dgm:t>
    </dgm:pt>
    <dgm:pt modelId="{55853E6D-217C-48E8-9CA3-EC6EC8BCEE5B}" type="parTrans" cxnId="{4AC92B1A-E82B-4985-A4DD-276C4C38968B}">
      <dgm:prSet/>
      <dgm:spPr/>
      <dgm:t>
        <a:bodyPr/>
        <a:lstStyle/>
        <a:p>
          <a:endParaRPr lang="en-US"/>
        </a:p>
      </dgm:t>
    </dgm:pt>
    <dgm:pt modelId="{DA10EDFC-5E1C-4540-82DE-F967DC658435}" type="sibTrans" cxnId="{4AC92B1A-E82B-4985-A4DD-276C4C38968B}">
      <dgm:prSet/>
      <dgm:spPr/>
      <dgm:t>
        <a:bodyPr/>
        <a:lstStyle/>
        <a:p>
          <a:endParaRPr lang="en-US"/>
        </a:p>
      </dgm:t>
    </dgm:pt>
    <dgm:pt modelId="{F51B4D2B-E6C8-4025-9971-DF5420C6C4F7}">
      <dgm:prSet/>
      <dgm:spPr/>
      <dgm:t>
        <a:bodyPr/>
        <a:lstStyle/>
        <a:p>
          <a:r>
            <a:rPr lang="en-AU"/>
            <a:t>Communication</a:t>
          </a:r>
          <a:endParaRPr lang="en-US"/>
        </a:p>
      </dgm:t>
    </dgm:pt>
    <dgm:pt modelId="{7699556C-A32B-497C-B64F-E10A9B3C998F}" type="parTrans" cxnId="{327C7955-AEC0-4887-A83C-64EBD0515454}">
      <dgm:prSet/>
      <dgm:spPr/>
      <dgm:t>
        <a:bodyPr/>
        <a:lstStyle/>
        <a:p>
          <a:endParaRPr lang="en-US"/>
        </a:p>
      </dgm:t>
    </dgm:pt>
    <dgm:pt modelId="{57E598D3-3556-4E76-987B-9E4BEE066049}" type="sibTrans" cxnId="{327C7955-AEC0-4887-A83C-64EBD0515454}">
      <dgm:prSet/>
      <dgm:spPr/>
      <dgm:t>
        <a:bodyPr/>
        <a:lstStyle/>
        <a:p>
          <a:endParaRPr lang="en-US"/>
        </a:p>
      </dgm:t>
    </dgm:pt>
    <dgm:pt modelId="{08410F5D-CFFC-4424-809F-81900B7F3902}">
      <dgm:prSet/>
      <dgm:spPr/>
      <dgm:t>
        <a:bodyPr/>
        <a:lstStyle/>
        <a:p>
          <a:r>
            <a:rPr lang="en-AU"/>
            <a:t>Power and escalation</a:t>
          </a:r>
          <a:endParaRPr lang="en-US"/>
        </a:p>
      </dgm:t>
    </dgm:pt>
    <dgm:pt modelId="{AD184583-34D7-46FA-B503-E1FA5D4E9429}" type="parTrans" cxnId="{A043364E-3E57-40F3-92B5-AAC1AB2BED87}">
      <dgm:prSet/>
      <dgm:spPr/>
      <dgm:t>
        <a:bodyPr/>
        <a:lstStyle/>
        <a:p>
          <a:endParaRPr lang="en-US"/>
        </a:p>
      </dgm:t>
    </dgm:pt>
    <dgm:pt modelId="{6160E08A-1D74-4AD7-B50C-68E5196E5AE2}" type="sibTrans" cxnId="{A043364E-3E57-40F3-92B5-AAC1AB2BED87}">
      <dgm:prSet/>
      <dgm:spPr/>
      <dgm:t>
        <a:bodyPr/>
        <a:lstStyle/>
        <a:p>
          <a:endParaRPr lang="en-US"/>
        </a:p>
      </dgm:t>
    </dgm:pt>
    <dgm:pt modelId="{FB56F13D-B5EE-4081-BEAA-8940FDE8A776}">
      <dgm:prSet/>
      <dgm:spPr/>
      <dgm:t>
        <a:bodyPr/>
        <a:lstStyle/>
        <a:p>
          <a:r>
            <a:rPr lang="en-AU"/>
            <a:t>Agreements</a:t>
          </a:r>
          <a:endParaRPr lang="en-US"/>
        </a:p>
      </dgm:t>
    </dgm:pt>
    <dgm:pt modelId="{73B2ED59-FBF1-4E07-8C5D-57640193AE76}" type="parTrans" cxnId="{9690EE0E-26AD-4973-AA41-D5A9FF9C870D}">
      <dgm:prSet/>
      <dgm:spPr/>
      <dgm:t>
        <a:bodyPr/>
        <a:lstStyle/>
        <a:p>
          <a:endParaRPr lang="en-US"/>
        </a:p>
      </dgm:t>
    </dgm:pt>
    <dgm:pt modelId="{CB9E5F62-7CE4-4139-8ABE-67F443FD5161}" type="sibTrans" cxnId="{9690EE0E-26AD-4973-AA41-D5A9FF9C870D}">
      <dgm:prSet/>
      <dgm:spPr/>
      <dgm:t>
        <a:bodyPr/>
        <a:lstStyle/>
        <a:p>
          <a:endParaRPr lang="en-US"/>
        </a:p>
      </dgm:t>
    </dgm:pt>
    <dgm:pt modelId="{B2EBE47E-E5F5-4C7C-811B-AC189EB95E52}">
      <dgm:prSet/>
      <dgm:spPr/>
      <dgm:t>
        <a:bodyPr/>
        <a:lstStyle/>
        <a:p>
          <a:r>
            <a:rPr lang="en-AU"/>
            <a:t>Sustainable approach</a:t>
          </a:r>
          <a:endParaRPr lang="en-US"/>
        </a:p>
      </dgm:t>
    </dgm:pt>
    <dgm:pt modelId="{9A5AF644-C191-48ED-AAA3-4057A401AD47}" type="parTrans" cxnId="{9AD41474-8328-4F7E-BEFF-CB1152962ED8}">
      <dgm:prSet/>
      <dgm:spPr/>
      <dgm:t>
        <a:bodyPr/>
        <a:lstStyle/>
        <a:p>
          <a:endParaRPr lang="en-US"/>
        </a:p>
      </dgm:t>
    </dgm:pt>
    <dgm:pt modelId="{C344D581-E197-40FF-9253-266C4FF559DE}" type="sibTrans" cxnId="{9AD41474-8328-4F7E-BEFF-CB1152962ED8}">
      <dgm:prSet/>
      <dgm:spPr/>
      <dgm:t>
        <a:bodyPr/>
        <a:lstStyle/>
        <a:p>
          <a:endParaRPr lang="en-US"/>
        </a:p>
      </dgm:t>
    </dgm:pt>
    <dgm:pt modelId="{ECE0FC07-AFF7-4B7A-B023-D01F0C662AF6}" type="pres">
      <dgm:prSet presAssocID="{21C6E965-DC7F-4C34-831F-6E0F628EE221}" presName="vert0" presStyleCnt="0">
        <dgm:presLayoutVars>
          <dgm:dir/>
          <dgm:animOne val="branch"/>
          <dgm:animLvl val="lvl"/>
        </dgm:presLayoutVars>
      </dgm:prSet>
      <dgm:spPr/>
    </dgm:pt>
    <dgm:pt modelId="{B5835A9E-05F5-4B97-AC4E-FD5B78A9DF01}" type="pres">
      <dgm:prSet presAssocID="{9F0516C7-63FB-4B95-BB27-E740AEA4FD23}" presName="thickLine" presStyleLbl="alignNode1" presStyleIdx="0" presStyleCnt="6"/>
      <dgm:spPr/>
    </dgm:pt>
    <dgm:pt modelId="{94CD5A6D-88DD-4213-9B3E-EC21968A8855}" type="pres">
      <dgm:prSet presAssocID="{9F0516C7-63FB-4B95-BB27-E740AEA4FD23}" presName="horz1" presStyleCnt="0"/>
      <dgm:spPr/>
    </dgm:pt>
    <dgm:pt modelId="{53375CAF-1D6F-4449-BE4A-CA1C22878111}" type="pres">
      <dgm:prSet presAssocID="{9F0516C7-63FB-4B95-BB27-E740AEA4FD23}" presName="tx1" presStyleLbl="revTx" presStyleIdx="0" presStyleCnt="6"/>
      <dgm:spPr/>
    </dgm:pt>
    <dgm:pt modelId="{14132A38-03BF-4AEF-BD4D-A8A088AC294C}" type="pres">
      <dgm:prSet presAssocID="{9F0516C7-63FB-4B95-BB27-E740AEA4FD23}" presName="vert1" presStyleCnt="0"/>
      <dgm:spPr/>
    </dgm:pt>
    <dgm:pt modelId="{EF2294B1-391D-4265-B63C-BA73F29DB3A4}" type="pres">
      <dgm:prSet presAssocID="{06E7E885-5464-443C-B50F-A4A5763044DD}" presName="thickLine" presStyleLbl="alignNode1" presStyleIdx="1" presStyleCnt="6"/>
      <dgm:spPr/>
    </dgm:pt>
    <dgm:pt modelId="{6DB47143-9AE4-4402-9F1C-02D6E89E4DF8}" type="pres">
      <dgm:prSet presAssocID="{06E7E885-5464-443C-B50F-A4A5763044DD}" presName="horz1" presStyleCnt="0"/>
      <dgm:spPr/>
    </dgm:pt>
    <dgm:pt modelId="{A6869AAC-23F4-4E26-AB5D-DE6DBEAE31F9}" type="pres">
      <dgm:prSet presAssocID="{06E7E885-5464-443C-B50F-A4A5763044DD}" presName="tx1" presStyleLbl="revTx" presStyleIdx="1" presStyleCnt="6"/>
      <dgm:spPr/>
    </dgm:pt>
    <dgm:pt modelId="{3A5C84A1-9AE7-49F5-8622-A8AEDEFB2D45}" type="pres">
      <dgm:prSet presAssocID="{06E7E885-5464-443C-B50F-A4A5763044DD}" presName="vert1" presStyleCnt="0"/>
      <dgm:spPr/>
    </dgm:pt>
    <dgm:pt modelId="{DC8F8781-D813-469E-84D1-58C1A887BC9F}" type="pres">
      <dgm:prSet presAssocID="{F51B4D2B-E6C8-4025-9971-DF5420C6C4F7}" presName="thickLine" presStyleLbl="alignNode1" presStyleIdx="2" presStyleCnt="6"/>
      <dgm:spPr/>
    </dgm:pt>
    <dgm:pt modelId="{EA477B9B-C836-4A9E-AFE6-28E5D05BDACF}" type="pres">
      <dgm:prSet presAssocID="{F51B4D2B-E6C8-4025-9971-DF5420C6C4F7}" presName="horz1" presStyleCnt="0"/>
      <dgm:spPr/>
    </dgm:pt>
    <dgm:pt modelId="{083442FC-4709-4FE5-BF1D-947D69171AA7}" type="pres">
      <dgm:prSet presAssocID="{F51B4D2B-E6C8-4025-9971-DF5420C6C4F7}" presName="tx1" presStyleLbl="revTx" presStyleIdx="2" presStyleCnt="6"/>
      <dgm:spPr/>
    </dgm:pt>
    <dgm:pt modelId="{A2D8E795-DBA9-442E-9386-B58298E0A021}" type="pres">
      <dgm:prSet presAssocID="{F51B4D2B-E6C8-4025-9971-DF5420C6C4F7}" presName="vert1" presStyleCnt="0"/>
      <dgm:spPr/>
    </dgm:pt>
    <dgm:pt modelId="{EE537970-9A6D-49F6-8086-DBA7282C4B81}" type="pres">
      <dgm:prSet presAssocID="{08410F5D-CFFC-4424-809F-81900B7F3902}" presName="thickLine" presStyleLbl="alignNode1" presStyleIdx="3" presStyleCnt="6"/>
      <dgm:spPr/>
    </dgm:pt>
    <dgm:pt modelId="{CCD86851-84B1-45FE-A85B-E7BEB9B28A56}" type="pres">
      <dgm:prSet presAssocID="{08410F5D-CFFC-4424-809F-81900B7F3902}" presName="horz1" presStyleCnt="0"/>
      <dgm:spPr/>
    </dgm:pt>
    <dgm:pt modelId="{CA5E0414-3860-44EF-A680-01C73CFA943D}" type="pres">
      <dgm:prSet presAssocID="{08410F5D-CFFC-4424-809F-81900B7F3902}" presName="tx1" presStyleLbl="revTx" presStyleIdx="3" presStyleCnt="6"/>
      <dgm:spPr/>
    </dgm:pt>
    <dgm:pt modelId="{274425C5-6789-43C0-83CA-D4DFF8D197D3}" type="pres">
      <dgm:prSet presAssocID="{08410F5D-CFFC-4424-809F-81900B7F3902}" presName="vert1" presStyleCnt="0"/>
      <dgm:spPr/>
    </dgm:pt>
    <dgm:pt modelId="{332DCED4-D6AA-43F3-9F58-CCCD88A53EFC}" type="pres">
      <dgm:prSet presAssocID="{FB56F13D-B5EE-4081-BEAA-8940FDE8A776}" presName="thickLine" presStyleLbl="alignNode1" presStyleIdx="4" presStyleCnt="6"/>
      <dgm:spPr/>
    </dgm:pt>
    <dgm:pt modelId="{389BCF43-93A5-4286-8F27-FD8D6C0755DF}" type="pres">
      <dgm:prSet presAssocID="{FB56F13D-B5EE-4081-BEAA-8940FDE8A776}" presName="horz1" presStyleCnt="0"/>
      <dgm:spPr/>
    </dgm:pt>
    <dgm:pt modelId="{B46422C2-1853-4074-863C-F402959352FA}" type="pres">
      <dgm:prSet presAssocID="{FB56F13D-B5EE-4081-BEAA-8940FDE8A776}" presName="tx1" presStyleLbl="revTx" presStyleIdx="4" presStyleCnt="6"/>
      <dgm:spPr/>
    </dgm:pt>
    <dgm:pt modelId="{9CD92AA2-6D13-4F18-8684-C378E47DC180}" type="pres">
      <dgm:prSet presAssocID="{FB56F13D-B5EE-4081-BEAA-8940FDE8A776}" presName="vert1" presStyleCnt="0"/>
      <dgm:spPr/>
    </dgm:pt>
    <dgm:pt modelId="{F0B4E72D-0390-4BF6-8606-B836E969FE97}" type="pres">
      <dgm:prSet presAssocID="{B2EBE47E-E5F5-4C7C-811B-AC189EB95E52}" presName="thickLine" presStyleLbl="alignNode1" presStyleIdx="5" presStyleCnt="6"/>
      <dgm:spPr/>
    </dgm:pt>
    <dgm:pt modelId="{F77D37D4-B39C-4304-9BFF-364F6910978C}" type="pres">
      <dgm:prSet presAssocID="{B2EBE47E-E5F5-4C7C-811B-AC189EB95E52}" presName="horz1" presStyleCnt="0"/>
      <dgm:spPr/>
    </dgm:pt>
    <dgm:pt modelId="{B9A6355A-43F1-4136-B58A-6B1D0D767166}" type="pres">
      <dgm:prSet presAssocID="{B2EBE47E-E5F5-4C7C-811B-AC189EB95E52}" presName="tx1" presStyleLbl="revTx" presStyleIdx="5" presStyleCnt="6"/>
      <dgm:spPr/>
    </dgm:pt>
    <dgm:pt modelId="{63CAECE6-5009-4F6D-9D5F-B3002505BEAB}" type="pres">
      <dgm:prSet presAssocID="{B2EBE47E-E5F5-4C7C-811B-AC189EB95E52}" presName="vert1" presStyleCnt="0"/>
      <dgm:spPr/>
    </dgm:pt>
  </dgm:ptLst>
  <dgm:cxnLst>
    <dgm:cxn modelId="{9690EE0E-26AD-4973-AA41-D5A9FF9C870D}" srcId="{21C6E965-DC7F-4C34-831F-6E0F628EE221}" destId="{FB56F13D-B5EE-4081-BEAA-8940FDE8A776}" srcOrd="4" destOrd="0" parTransId="{73B2ED59-FBF1-4E07-8C5D-57640193AE76}" sibTransId="{CB9E5F62-7CE4-4139-8ABE-67F443FD5161}"/>
    <dgm:cxn modelId="{8A693F12-C443-48F9-9600-E5B2D08C30C6}" type="presOf" srcId="{08410F5D-CFFC-4424-809F-81900B7F3902}" destId="{CA5E0414-3860-44EF-A680-01C73CFA943D}" srcOrd="0" destOrd="0" presId="urn:microsoft.com/office/officeart/2008/layout/LinedList"/>
    <dgm:cxn modelId="{4AC92B1A-E82B-4985-A4DD-276C4C38968B}" srcId="{21C6E965-DC7F-4C34-831F-6E0F628EE221}" destId="{06E7E885-5464-443C-B50F-A4A5763044DD}" srcOrd="1" destOrd="0" parTransId="{55853E6D-217C-48E8-9CA3-EC6EC8BCEE5B}" sibTransId="{DA10EDFC-5E1C-4540-82DE-F967DC658435}"/>
    <dgm:cxn modelId="{FD412D2A-A0C6-4D47-A589-3BD760518F1A}" srcId="{21C6E965-DC7F-4C34-831F-6E0F628EE221}" destId="{9F0516C7-63FB-4B95-BB27-E740AEA4FD23}" srcOrd="0" destOrd="0" parTransId="{D99E6269-3EBC-4913-BB2E-57D8C864E765}" sibTransId="{3A841D2D-6B60-40C6-AABB-4CFF8CED85C9}"/>
    <dgm:cxn modelId="{917C8C64-6FF5-42B5-9F26-5FC7FA69359B}" type="presOf" srcId="{9F0516C7-63FB-4B95-BB27-E740AEA4FD23}" destId="{53375CAF-1D6F-4449-BE4A-CA1C22878111}" srcOrd="0" destOrd="0" presId="urn:microsoft.com/office/officeart/2008/layout/LinedList"/>
    <dgm:cxn modelId="{3E2C8849-603D-4FA2-A147-70125F2D594F}" type="presOf" srcId="{06E7E885-5464-443C-B50F-A4A5763044DD}" destId="{A6869AAC-23F4-4E26-AB5D-DE6DBEAE31F9}" srcOrd="0" destOrd="0" presId="urn:microsoft.com/office/officeart/2008/layout/LinedList"/>
    <dgm:cxn modelId="{A043364E-3E57-40F3-92B5-AAC1AB2BED87}" srcId="{21C6E965-DC7F-4C34-831F-6E0F628EE221}" destId="{08410F5D-CFFC-4424-809F-81900B7F3902}" srcOrd="3" destOrd="0" parTransId="{AD184583-34D7-46FA-B503-E1FA5D4E9429}" sibTransId="{6160E08A-1D74-4AD7-B50C-68E5196E5AE2}"/>
    <dgm:cxn modelId="{9AD41474-8328-4F7E-BEFF-CB1152962ED8}" srcId="{21C6E965-DC7F-4C34-831F-6E0F628EE221}" destId="{B2EBE47E-E5F5-4C7C-811B-AC189EB95E52}" srcOrd="5" destOrd="0" parTransId="{9A5AF644-C191-48ED-AAA3-4057A401AD47}" sibTransId="{C344D581-E197-40FF-9253-266C4FF559DE}"/>
    <dgm:cxn modelId="{327C7955-AEC0-4887-A83C-64EBD0515454}" srcId="{21C6E965-DC7F-4C34-831F-6E0F628EE221}" destId="{F51B4D2B-E6C8-4025-9971-DF5420C6C4F7}" srcOrd="2" destOrd="0" parTransId="{7699556C-A32B-497C-B64F-E10A9B3C998F}" sibTransId="{57E598D3-3556-4E76-987B-9E4BEE066049}"/>
    <dgm:cxn modelId="{9F159E86-2A75-4183-A0AF-DF0F6AAC63EC}" type="presOf" srcId="{21C6E965-DC7F-4C34-831F-6E0F628EE221}" destId="{ECE0FC07-AFF7-4B7A-B023-D01F0C662AF6}" srcOrd="0" destOrd="0" presId="urn:microsoft.com/office/officeart/2008/layout/LinedList"/>
    <dgm:cxn modelId="{30531FA5-160B-4035-8E4C-F10030EA807F}" type="presOf" srcId="{FB56F13D-B5EE-4081-BEAA-8940FDE8A776}" destId="{B46422C2-1853-4074-863C-F402959352FA}" srcOrd="0" destOrd="0" presId="urn:microsoft.com/office/officeart/2008/layout/LinedList"/>
    <dgm:cxn modelId="{06D4B6C5-5534-4600-A1C4-DF6E6ED9A850}" type="presOf" srcId="{B2EBE47E-E5F5-4C7C-811B-AC189EB95E52}" destId="{B9A6355A-43F1-4136-B58A-6B1D0D767166}" srcOrd="0" destOrd="0" presId="urn:microsoft.com/office/officeart/2008/layout/LinedList"/>
    <dgm:cxn modelId="{FD4908CB-C4AA-4463-9439-056F992FC5DC}" type="presOf" srcId="{F51B4D2B-E6C8-4025-9971-DF5420C6C4F7}" destId="{083442FC-4709-4FE5-BF1D-947D69171AA7}" srcOrd="0" destOrd="0" presId="urn:microsoft.com/office/officeart/2008/layout/LinedList"/>
    <dgm:cxn modelId="{654229E6-C373-4784-A020-4E220A214E52}" type="presParOf" srcId="{ECE0FC07-AFF7-4B7A-B023-D01F0C662AF6}" destId="{B5835A9E-05F5-4B97-AC4E-FD5B78A9DF01}" srcOrd="0" destOrd="0" presId="urn:microsoft.com/office/officeart/2008/layout/LinedList"/>
    <dgm:cxn modelId="{1CDB30E3-C628-434F-BF6B-AC1A7E365784}" type="presParOf" srcId="{ECE0FC07-AFF7-4B7A-B023-D01F0C662AF6}" destId="{94CD5A6D-88DD-4213-9B3E-EC21968A8855}" srcOrd="1" destOrd="0" presId="urn:microsoft.com/office/officeart/2008/layout/LinedList"/>
    <dgm:cxn modelId="{45A763B8-F564-4E8F-AF18-1E9C4F77C38A}" type="presParOf" srcId="{94CD5A6D-88DD-4213-9B3E-EC21968A8855}" destId="{53375CAF-1D6F-4449-BE4A-CA1C22878111}" srcOrd="0" destOrd="0" presId="urn:microsoft.com/office/officeart/2008/layout/LinedList"/>
    <dgm:cxn modelId="{5DC4DE0A-6E0A-474C-AD9B-0CF724DDDFF1}" type="presParOf" srcId="{94CD5A6D-88DD-4213-9B3E-EC21968A8855}" destId="{14132A38-03BF-4AEF-BD4D-A8A088AC294C}" srcOrd="1" destOrd="0" presId="urn:microsoft.com/office/officeart/2008/layout/LinedList"/>
    <dgm:cxn modelId="{A90C7D7D-1EDB-485A-8A25-048EA2324360}" type="presParOf" srcId="{ECE0FC07-AFF7-4B7A-B023-D01F0C662AF6}" destId="{EF2294B1-391D-4265-B63C-BA73F29DB3A4}" srcOrd="2" destOrd="0" presId="urn:microsoft.com/office/officeart/2008/layout/LinedList"/>
    <dgm:cxn modelId="{80101F5A-D3A2-402F-8F44-9B2251728910}" type="presParOf" srcId="{ECE0FC07-AFF7-4B7A-B023-D01F0C662AF6}" destId="{6DB47143-9AE4-4402-9F1C-02D6E89E4DF8}" srcOrd="3" destOrd="0" presId="urn:microsoft.com/office/officeart/2008/layout/LinedList"/>
    <dgm:cxn modelId="{0DE3A2C8-FC67-4287-8DFB-EDA26E54A3AC}" type="presParOf" srcId="{6DB47143-9AE4-4402-9F1C-02D6E89E4DF8}" destId="{A6869AAC-23F4-4E26-AB5D-DE6DBEAE31F9}" srcOrd="0" destOrd="0" presId="urn:microsoft.com/office/officeart/2008/layout/LinedList"/>
    <dgm:cxn modelId="{EB2AEE79-F5CF-42C9-90DA-CD267B8D3B8A}" type="presParOf" srcId="{6DB47143-9AE4-4402-9F1C-02D6E89E4DF8}" destId="{3A5C84A1-9AE7-49F5-8622-A8AEDEFB2D45}" srcOrd="1" destOrd="0" presId="urn:microsoft.com/office/officeart/2008/layout/LinedList"/>
    <dgm:cxn modelId="{E7101778-6072-4EFB-8BE1-9A5B632BB69E}" type="presParOf" srcId="{ECE0FC07-AFF7-4B7A-B023-D01F0C662AF6}" destId="{DC8F8781-D813-469E-84D1-58C1A887BC9F}" srcOrd="4" destOrd="0" presId="urn:microsoft.com/office/officeart/2008/layout/LinedList"/>
    <dgm:cxn modelId="{F9E66969-895F-427B-AF3C-A2C837A94CCD}" type="presParOf" srcId="{ECE0FC07-AFF7-4B7A-B023-D01F0C662AF6}" destId="{EA477B9B-C836-4A9E-AFE6-28E5D05BDACF}" srcOrd="5" destOrd="0" presId="urn:microsoft.com/office/officeart/2008/layout/LinedList"/>
    <dgm:cxn modelId="{2B102032-2DFF-4FC7-B4AC-41B4731EDA5F}" type="presParOf" srcId="{EA477B9B-C836-4A9E-AFE6-28E5D05BDACF}" destId="{083442FC-4709-4FE5-BF1D-947D69171AA7}" srcOrd="0" destOrd="0" presId="urn:microsoft.com/office/officeart/2008/layout/LinedList"/>
    <dgm:cxn modelId="{C8C66E33-2D4B-464A-95E2-8A86DF14F040}" type="presParOf" srcId="{EA477B9B-C836-4A9E-AFE6-28E5D05BDACF}" destId="{A2D8E795-DBA9-442E-9386-B58298E0A021}" srcOrd="1" destOrd="0" presId="urn:microsoft.com/office/officeart/2008/layout/LinedList"/>
    <dgm:cxn modelId="{B50DEED5-8EC7-43D9-AE6C-2719589307D2}" type="presParOf" srcId="{ECE0FC07-AFF7-4B7A-B023-D01F0C662AF6}" destId="{EE537970-9A6D-49F6-8086-DBA7282C4B81}" srcOrd="6" destOrd="0" presId="urn:microsoft.com/office/officeart/2008/layout/LinedList"/>
    <dgm:cxn modelId="{13199A30-1194-49C4-B95E-7454D64F81D5}" type="presParOf" srcId="{ECE0FC07-AFF7-4B7A-B023-D01F0C662AF6}" destId="{CCD86851-84B1-45FE-A85B-E7BEB9B28A56}" srcOrd="7" destOrd="0" presId="urn:microsoft.com/office/officeart/2008/layout/LinedList"/>
    <dgm:cxn modelId="{BD6A86C5-DEB6-4188-81F7-7A2BA07FE767}" type="presParOf" srcId="{CCD86851-84B1-45FE-A85B-E7BEB9B28A56}" destId="{CA5E0414-3860-44EF-A680-01C73CFA943D}" srcOrd="0" destOrd="0" presId="urn:microsoft.com/office/officeart/2008/layout/LinedList"/>
    <dgm:cxn modelId="{C78C6630-83B1-4ADE-9452-26839340C12A}" type="presParOf" srcId="{CCD86851-84B1-45FE-A85B-E7BEB9B28A56}" destId="{274425C5-6789-43C0-83CA-D4DFF8D197D3}" srcOrd="1" destOrd="0" presId="urn:microsoft.com/office/officeart/2008/layout/LinedList"/>
    <dgm:cxn modelId="{A55BC70E-DF0C-4ADB-A7A2-C935CEFAAA73}" type="presParOf" srcId="{ECE0FC07-AFF7-4B7A-B023-D01F0C662AF6}" destId="{332DCED4-D6AA-43F3-9F58-CCCD88A53EFC}" srcOrd="8" destOrd="0" presId="urn:microsoft.com/office/officeart/2008/layout/LinedList"/>
    <dgm:cxn modelId="{797C76CF-37B2-46ED-A5CF-D3CC42269A4C}" type="presParOf" srcId="{ECE0FC07-AFF7-4B7A-B023-D01F0C662AF6}" destId="{389BCF43-93A5-4286-8F27-FD8D6C0755DF}" srcOrd="9" destOrd="0" presId="urn:microsoft.com/office/officeart/2008/layout/LinedList"/>
    <dgm:cxn modelId="{0CDA0668-D3CA-42A9-8862-AEEB33E82CC8}" type="presParOf" srcId="{389BCF43-93A5-4286-8F27-FD8D6C0755DF}" destId="{B46422C2-1853-4074-863C-F402959352FA}" srcOrd="0" destOrd="0" presId="urn:microsoft.com/office/officeart/2008/layout/LinedList"/>
    <dgm:cxn modelId="{7F4EE586-6BE1-4BBC-B182-97178A671CD1}" type="presParOf" srcId="{389BCF43-93A5-4286-8F27-FD8D6C0755DF}" destId="{9CD92AA2-6D13-4F18-8684-C378E47DC180}" srcOrd="1" destOrd="0" presId="urn:microsoft.com/office/officeart/2008/layout/LinedList"/>
    <dgm:cxn modelId="{435D3906-0428-4741-B55D-987E3F76CA16}" type="presParOf" srcId="{ECE0FC07-AFF7-4B7A-B023-D01F0C662AF6}" destId="{F0B4E72D-0390-4BF6-8606-B836E969FE97}" srcOrd="10" destOrd="0" presId="urn:microsoft.com/office/officeart/2008/layout/LinedList"/>
    <dgm:cxn modelId="{9B2D069D-8B60-4C04-8E34-C39041398E3F}" type="presParOf" srcId="{ECE0FC07-AFF7-4B7A-B023-D01F0C662AF6}" destId="{F77D37D4-B39C-4304-9BFF-364F6910978C}" srcOrd="11" destOrd="0" presId="urn:microsoft.com/office/officeart/2008/layout/LinedList"/>
    <dgm:cxn modelId="{B7FD13A8-DA0C-46E1-8FE8-5D6BF1AA9636}" type="presParOf" srcId="{F77D37D4-B39C-4304-9BFF-364F6910978C}" destId="{B9A6355A-43F1-4136-B58A-6B1D0D767166}" srcOrd="0" destOrd="0" presId="urn:microsoft.com/office/officeart/2008/layout/LinedList"/>
    <dgm:cxn modelId="{9876DA3A-73F1-4255-8E94-F28A0219F530}" type="presParOf" srcId="{F77D37D4-B39C-4304-9BFF-364F6910978C}" destId="{63CAECE6-5009-4F6D-9D5F-B3002505BE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9B83B4-0BFC-46A5-83DD-FAED266249A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FB65E0E4-16AA-4002-8FAD-A3B73167F3A1}">
      <dgm:prSet/>
      <dgm:spPr/>
      <dgm:t>
        <a:bodyPr/>
        <a:lstStyle/>
        <a:p>
          <a:pPr>
            <a:defRPr cap="all"/>
          </a:pPr>
          <a:r>
            <a:rPr lang="en-US"/>
            <a:t>Analysis</a:t>
          </a:r>
        </a:p>
      </dgm:t>
    </dgm:pt>
    <dgm:pt modelId="{85E862F8-E1F7-4277-A95D-DAC467D4520C}" type="parTrans" cxnId="{AB19AEF2-B7EC-48B4-89AC-95E52D3C12B8}">
      <dgm:prSet/>
      <dgm:spPr/>
      <dgm:t>
        <a:bodyPr/>
        <a:lstStyle/>
        <a:p>
          <a:endParaRPr lang="en-US"/>
        </a:p>
      </dgm:t>
    </dgm:pt>
    <dgm:pt modelId="{EC5C4DAD-1CE8-4090-B1A8-8E9C7CE0EBB3}" type="sibTrans" cxnId="{AB19AEF2-B7EC-48B4-89AC-95E52D3C12B8}">
      <dgm:prSet/>
      <dgm:spPr/>
      <dgm:t>
        <a:bodyPr/>
        <a:lstStyle/>
        <a:p>
          <a:endParaRPr lang="en-US"/>
        </a:p>
      </dgm:t>
    </dgm:pt>
    <dgm:pt modelId="{0798BCCE-5F6B-4822-ABB8-DC7B726976ED}">
      <dgm:prSet/>
      <dgm:spPr/>
      <dgm:t>
        <a:bodyPr/>
        <a:lstStyle/>
        <a:p>
          <a:pPr>
            <a:defRPr cap="all"/>
          </a:pPr>
          <a:r>
            <a:rPr lang="en-US"/>
            <a:t>Development of strategy</a:t>
          </a:r>
        </a:p>
      </dgm:t>
    </dgm:pt>
    <dgm:pt modelId="{BFAAE5A7-B52D-404C-8DAB-FA9A9061F7E8}" type="parTrans" cxnId="{D3AB8AD0-BB05-485E-9DBA-DD56DEB718D5}">
      <dgm:prSet/>
      <dgm:spPr/>
      <dgm:t>
        <a:bodyPr/>
        <a:lstStyle/>
        <a:p>
          <a:endParaRPr lang="en-US"/>
        </a:p>
      </dgm:t>
    </dgm:pt>
    <dgm:pt modelId="{69E35412-A78A-441B-8E4A-2E3B2324C927}" type="sibTrans" cxnId="{D3AB8AD0-BB05-485E-9DBA-DD56DEB718D5}">
      <dgm:prSet/>
      <dgm:spPr/>
      <dgm:t>
        <a:bodyPr/>
        <a:lstStyle/>
        <a:p>
          <a:endParaRPr lang="en-US"/>
        </a:p>
      </dgm:t>
    </dgm:pt>
    <dgm:pt modelId="{46776546-69E2-4736-9806-E6331084905A}" type="pres">
      <dgm:prSet presAssocID="{CC9B83B4-0BFC-46A5-83DD-FAED266249AC}" presName="root" presStyleCnt="0">
        <dgm:presLayoutVars>
          <dgm:dir/>
          <dgm:resizeHandles val="exact"/>
        </dgm:presLayoutVars>
      </dgm:prSet>
      <dgm:spPr/>
    </dgm:pt>
    <dgm:pt modelId="{497118E0-BB77-4A9D-B96B-FD41653F931F}" type="pres">
      <dgm:prSet presAssocID="{FB65E0E4-16AA-4002-8FAD-A3B73167F3A1}" presName="compNode" presStyleCnt="0"/>
      <dgm:spPr/>
    </dgm:pt>
    <dgm:pt modelId="{0543A627-32F9-46C9-B4F0-4A0C4E355307}" type="pres">
      <dgm:prSet presAssocID="{FB65E0E4-16AA-4002-8FAD-A3B73167F3A1}" presName="iconBgRect" presStyleLbl="bgShp" presStyleIdx="0" presStyleCnt="2"/>
      <dgm:spPr/>
    </dgm:pt>
    <dgm:pt modelId="{D34D4F0D-2A36-4A01-BC98-B1D0806EA50D}" type="pres">
      <dgm:prSet presAssocID="{FB65E0E4-16AA-4002-8FAD-A3B73167F3A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6AAD3F9C-115B-4AE4-BD02-1273CC84011A}" type="pres">
      <dgm:prSet presAssocID="{FB65E0E4-16AA-4002-8FAD-A3B73167F3A1}" presName="spaceRect" presStyleCnt="0"/>
      <dgm:spPr/>
    </dgm:pt>
    <dgm:pt modelId="{3360CE4E-EF06-421C-91F8-679988169E14}" type="pres">
      <dgm:prSet presAssocID="{FB65E0E4-16AA-4002-8FAD-A3B73167F3A1}" presName="textRect" presStyleLbl="revTx" presStyleIdx="0" presStyleCnt="2">
        <dgm:presLayoutVars>
          <dgm:chMax val="1"/>
          <dgm:chPref val="1"/>
        </dgm:presLayoutVars>
      </dgm:prSet>
      <dgm:spPr/>
    </dgm:pt>
    <dgm:pt modelId="{3921302A-B767-410E-B288-2B8C5D61B2EC}" type="pres">
      <dgm:prSet presAssocID="{EC5C4DAD-1CE8-4090-B1A8-8E9C7CE0EBB3}" presName="sibTrans" presStyleCnt="0"/>
      <dgm:spPr/>
    </dgm:pt>
    <dgm:pt modelId="{EFBF26C9-3813-4B85-8EAD-325AC65C8B25}" type="pres">
      <dgm:prSet presAssocID="{0798BCCE-5F6B-4822-ABB8-DC7B726976ED}" presName="compNode" presStyleCnt="0"/>
      <dgm:spPr/>
    </dgm:pt>
    <dgm:pt modelId="{8C23AD1D-B3AB-4312-B9E8-8AF6FD8BBD3C}" type="pres">
      <dgm:prSet presAssocID="{0798BCCE-5F6B-4822-ABB8-DC7B726976ED}" presName="iconBgRect" presStyleLbl="bgShp" presStyleIdx="1" presStyleCnt="2"/>
      <dgm:spPr/>
    </dgm:pt>
    <dgm:pt modelId="{C983616D-DD56-4FD1-A991-96ACF2A4EAC6}" type="pres">
      <dgm:prSet presAssocID="{0798BCCE-5F6B-4822-ABB8-DC7B726976E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C2623FE1-611F-42C4-8803-0F6066CF2228}" type="pres">
      <dgm:prSet presAssocID="{0798BCCE-5F6B-4822-ABB8-DC7B726976ED}" presName="spaceRect" presStyleCnt="0"/>
      <dgm:spPr/>
    </dgm:pt>
    <dgm:pt modelId="{B8671A62-CB47-4A04-9298-DA3E9BF4AAFB}" type="pres">
      <dgm:prSet presAssocID="{0798BCCE-5F6B-4822-ABB8-DC7B726976E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7DA7A38-222F-48AF-A5E2-3145D8B1110E}" type="presOf" srcId="{FB65E0E4-16AA-4002-8FAD-A3B73167F3A1}" destId="{3360CE4E-EF06-421C-91F8-679988169E14}" srcOrd="0" destOrd="0" presId="urn:microsoft.com/office/officeart/2018/5/layout/IconCircleLabelList"/>
    <dgm:cxn modelId="{6D55D17E-93F8-475B-9DD3-5EFEFBB2DCAD}" type="presOf" srcId="{0798BCCE-5F6B-4822-ABB8-DC7B726976ED}" destId="{B8671A62-CB47-4A04-9298-DA3E9BF4AAFB}" srcOrd="0" destOrd="0" presId="urn:microsoft.com/office/officeart/2018/5/layout/IconCircleLabelList"/>
    <dgm:cxn modelId="{D3AB8AD0-BB05-485E-9DBA-DD56DEB718D5}" srcId="{CC9B83B4-0BFC-46A5-83DD-FAED266249AC}" destId="{0798BCCE-5F6B-4822-ABB8-DC7B726976ED}" srcOrd="1" destOrd="0" parTransId="{BFAAE5A7-B52D-404C-8DAB-FA9A9061F7E8}" sibTransId="{69E35412-A78A-441B-8E4A-2E3B2324C927}"/>
    <dgm:cxn modelId="{26394FE0-6B3A-4FDD-AD8B-9E60D7635F5F}" type="presOf" srcId="{CC9B83B4-0BFC-46A5-83DD-FAED266249AC}" destId="{46776546-69E2-4736-9806-E6331084905A}" srcOrd="0" destOrd="0" presId="urn:microsoft.com/office/officeart/2018/5/layout/IconCircleLabelList"/>
    <dgm:cxn modelId="{AB19AEF2-B7EC-48B4-89AC-95E52D3C12B8}" srcId="{CC9B83B4-0BFC-46A5-83DD-FAED266249AC}" destId="{FB65E0E4-16AA-4002-8FAD-A3B73167F3A1}" srcOrd="0" destOrd="0" parTransId="{85E862F8-E1F7-4277-A95D-DAC467D4520C}" sibTransId="{EC5C4DAD-1CE8-4090-B1A8-8E9C7CE0EBB3}"/>
    <dgm:cxn modelId="{3FC65610-E0B4-48EC-A78A-97285F27CF3B}" type="presParOf" srcId="{46776546-69E2-4736-9806-E6331084905A}" destId="{497118E0-BB77-4A9D-B96B-FD41653F931F}" srcOrd="0" destOrd="0" presId="urn:microsoft.com/office/officeart/2018/5/layout/IconCircleLabelList"/>
    <dgm:cxn modelId="{F6501647-84E1-4150-8B0B-CFDE4753C174}" type="presParOf" srcId="{497118E0-BB77-4A9D-B96B-FD41653F931F}" destId="{0543A627-32F9-46C9-B4F0-4A0C4E355307}" srcOrd="0" destOrd="0" presId="urn:microsoft.com/office/officeart/2018/5/layout/IconCircleLabelList"/>
    <dgm:cxn modelId="{4FED8164-7906-408E-B15C-BDF15E8DAFBA}" type="presParOf" srcId="{497118E0-BB77-4A9D-B96B-FD41653F931F}" destId="{D34D4F0D-2A36-4A01-BC98-B1D0806EA50D}" srcOrd="1" destOrd="0" presId="urn:microsoft.com/office/officeart/2018/5/layout/IconCircleLabelList"/>
    <dgm:cxn modelId="{5A1FD3E9-D033-42EA-82C3-7856D2BC0945}" type="presParOf" srcId="{497118E0-BB77-4A9D-B96B-FD41653F931F}" destId="{6AAD3F9C-115B-4AE4-BD02-1273CC84011A}" srcOrd="2" destOrd="0" presId="urn:microsoft.com/office/officeart/2018/5/layout/IconCircleLabelList"/>
    <dgm:cxn modelId="{58BB63BC-E99A-4173-9F02-E91A0F9424A8}" type="presParOf" srcId="{497118E0-BB77-4A9D-B96B-FD41653F931F}" destId="{3360CE4E-EF06-421C-91F8-679988169E14}" srcOrd="3" destOrd="0" presId="urn:microsoft.com/office/officeart/2018/5/layout/IconCircleLabelList"/>
    <dgm:cxn modelId="{F164031F-3176-4769-B523-ADF5D10DAABC}" type="presParOf" srcId="{46776546-69E2-4736-9806-E6331084905A}" destId="{3921302A-B767-410E-B288-2B8C5D61B2EC}" srcOrd="1" destOrd="0" presId="urn:microsoft.com/office/officeart/2018/5/layout/IconCircleLabelList"/>
    <dgm:cxn modelId="{D19FEF48-25C1-4BB6-854D-30A5078B0284}" type="presParOf" srcId="{46776546-69E2-4736-9806-E6331084905A}" destId="{EFBF26C9-3813-4B85-8EAD-325AC65C8B25}" srcOrd="2" destOrd="0" presId="urn:microsoft.com/office/officeart/2018/5/layout/IconCircleLabelList"/>
    <dgm:cxn modelId="{3E5D48FD-2593-4A96-A97A-AD83CD6A30C7}" type="presParOf" srcId="{EFBF26C9-3813-4B85-8EAD-325AC65C8B25}" destId="{8C23AD1D-B3AB-4312-B9E8-8AF6FD8BBD3C}" srcOrd="0" destOrd="0" presId="urn:microsoft.com/office/officeart/2018/5/layout/IconCircleLabelList"/>
    <dgm:cxn modelId="{37F497B4-36EC-4A0D-90C3-E890AAA744E3}" type="presParOf" srcId="{EFBF26C9-3813-4B85-8EAD-325AC65C8B25}" destId="{C983616D-DD56-4FD1-A991-96ACF2A4EAC6}" srcOrd="1" destOrd="0" presId="urn:microsoft.com/office/officeart/2018/5/layout/IconCircleLabelList"/>
    <dgm:cxn modelId="{3EA8A512-73B9-47DB-A122-D8ACB1402305}" type="presParOf" srcId="{EFBF26C9-3813-4B85-8EAD-325AC65C8B25}" destId="{C2623FE1-611F-42C4-8803-0F6066CF2228}" srcOrd="2" destOrd="0" presId="urn:microsoft.com/office/officeart/2018/5/layout/IconCircleLabelList"/>
    <dgm:cxn modelId="{0A1F310E-AD4A-4052-A453-9487CC18B5C4}" type="presParOf" srcId="{EFBF26C9-3813-4B85-8EAD-325AC65C8B25}" destId="{B8671A62-CB47-4A04-9298-DA3E9BF4AAF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89F35C-1701-4147-A023-4789AF32030B}" type="doc">
      <dgm:prSet loTypeId="urn:microsoft.com/office/officeart/2005/8/layout/chart3" loCatId="cycle" qsTypeId="urn:microsoft.com/office/officeart/2005/8/quickstyle/3d1" qsCatId="3D" csTypeId="urn:microsoft.com/office/officeart/2005/8/colors/accent1_4" csCatId="accent1" phldr="1"/>
      <dgm:spPr/>
    </dgm:pt>
    <dgm:pt modelId="{F2C867B6-A133-41D4-9494-87A746C53C2E}">
      <dgm:prSet phldrT="[Text]"/>
      <dgm:spPr/>
      <dgm:t>
        <a:bodyPr/>
        <a:lstStyle/>
        <a:p>
          <a:r>
            <a:rPr lang="en-US" dirty="0"/>
            <a:t>Interest</a:t>
          </a:r>
          <a:endParaRPr lang="en-AU" dirty="0"/>
        </a:p>
      </dgm:t>
    </dgm:pt>
    <dgm:pt modelId="{3C625B77-266B-4EC3-9C73-17A450E66886}" type="parTrans" cxnId="{3CD9CC9E-91BF-4A63-9035-95DC20CF1048}">
      <dgm:prSet/>
      <dgm:spPr/>
      <dgm:t>
        <a:bodyPr/>
        <a:lstStyle/>
        <a:p>
          <a:endParaRPr lang="en-AU"/>
        </a:p>
      </dgm:t>
    </dgm:pt>
    <dgm:pt modelId="{1E6560A7-F999-4EDC-B52E-5F3A2BBFAB2C}" type="sibTrans" cxnId="{3CD9CC9E-91BF-4A63-9035-95DC20CF1048}">
      <dgm:prSet/>
      <dgm:spPr/>
      <dgm:t>
        <a:bodyPr/>
        <a:lstStyle/>
        <a:p>
          <a:endParaRPr lang="en-AU"/>
        </a:p>
      </dgm:t>
    </dgm:pt>
    <dgm:pt modelId="{1DF33F03-9B8A-4B79-8C50-583ED6F28A11}">
      <dgm:prSet phldrT="[Text]"/>
      <dgm:spPr/>
      <dgm:t>
        <a:bodyPr/>
        <a:lstStyle/>
        <a:p>
          <a:r>
            <a:rPr lang="en-US" dirty="0"/>
            <a:t>Relationship</a:t>
          </a:r>
          <a:endParaRPr lang="en-AU" dirty="0"/>
        </a:p>
      </dgm:t>
    </dgm:pt>
    <dgm:pt modelId="{D6C9C4CB-A054-4189-B12C-C738DFBA1E19}" type="parTrans" cxnId="{4FAD996B-AC58-40AE-AE11-633E6FDC9B05}">
      <dgm:prSet/>
      <dgm:spPr/>
      <dgm:t>
        <a:bodyPr/>
        <a:lstStyle/>
        <a:p>
          <a:endParaRPr lang="en-AU"/>
        </a:p>
      </dgm:t>
    </dgm:pt>
    <dgm:pt modelId="{86D51FF9-4449-4898-9F09-28C47F63C67D}" type="sibTrans" cxnId="{4FAD996B-AC58-40AE-AE11-633E6FDC9B05}">
      <dgm:prSet/>
      <dgm:spPr/>
      <dgm:t>
        <a:bodyPr/>
        <a:lstStyle/>
        <a:p>
          <a:endParaRPr lang="en-AU"/>
        </a:p>
      </dgm:t>
    </dgm:pt>
    <dgm:pt modelId="{79447420-EA00-4492-9A0F-5D95888908CC}">
      <dgm:prSet phldrT="[Text]"/>
      <dgm:spPr/>
      <dgm:t>
        <a:bodyPr/>
        <a:lstStyle/>
        <a:p>
          <a:r>
            <a:rPr lang="en-US" dirty="0"/>
            <a:t>Data</a:t>
          </a:r>
          <a:endParaRPr lang="en-AU" dirty="0"/>
        </a:p>
      </dgm:t>
    </dgm:pt>
    <dgm:pt modelId="{E87523E4-1D63-4477-A8E6-75E76AABDE6A}" type="parTrans" cxnId="{72AB2625-0D76-431D-A8E0-D931C3140C90}">
      <dgm:prSet/>
      <dgm:spPr/>
      <dgm:t>
        <a:bodyPr/>
        <a:lstStyle/>
        <a:p>
          <a:endParaRPr lang="en-AU"/>
        </a:p>
      </dgm:t>
    </dgm:pt>
    <dgm:pt modelId="{12771C85-082E-4C2C-B3BE-1CCF11C5B521}" type="sibTrans" cxnId="{72AB2625-0D76-431D-A8E0-D931C3140C90}">
      <dgm:prSet/>
      <dgm:spPr/>
      <dgm:t>
        <a:bodyPr/>
        <a:lstStyle/>
        <a:p>
          <a:endParaRPr lang="en-AU"/>
        </a:p>
      </dgm:t>
    </dgm:pt>
    <dgm:pt modelId="{024DEB9D-36F1-4208-AC59-93E35EF4F2A5}">
      <dgm:prSet phldrT="[Text]"/>
      <dgm:spPr/>
      <dgm:t>
        <a:bodyPr/>
        <a:lstStyle/>
        <a:p>
          <a:r>
            <a:rPr lang="en-US" dirty="0"/>
            <a:t>Value</a:t>
          </a:r>
          <a:endParaRPr lang="en-AU" dirty="0"/>
        </a:p>
      </dgm:t>
    </dgm:pt>
    <dgm:pt modelId="{3AF704BE-BF9F-453F-A337-1828E63888D8}" type="parTrans" cxnId="{CB0E36D4-EDAC-47E7-9082-1AF681AB728A}">
      <dgm:prSet/>
      <dgm:spPr/>
      <dgm:t>
        <a:bodyPr/>
        <a:lstStyle/>
        <a:p>
          <a:endParaRPr lang="en-AU"/>
        </a:p>
      </dgm:t>
    </dgm:pt>
    <dgm:pt modelId="{DD10FA9A-32FF-4320-94A0-B60B03721C8E}" type="sibTrans" cxnId="{CB0E36D4-EDAC-47E7-9082-1AF681AB728A}">
      <dgm:prSet/>
      <dgm:spPr/>
      <dgm:t>
        <a:bodyPr/>
        <a:lstStyle/>
        <a:p>
          <a:endParaRPr lang="en-AU"/>
        </a:p>
      </dgm:t>
    </dgm:pt>
    <dgm:pt modelId="{C14A6EB4-A798-4F9F-89D0-E5D83F4B2B8F}">
      <dgm:prSet phldrT="[Text]"/>
      <dgm:spPr/>
      <dgm:t>
        <a:bodyPr/>
        <a:lstStyle/>
        <a:p>
          <a:r>
            <a:rPr lang="en-US" dirty="0"/>
            <a:t>Structural</a:t>
          </a:r>
          <a:endParaRPr lang="en-AU" dirty="0"/>
        </a:p>
      </dgm:t>
    </dgm:pt>
    <dgm:pt modelId="{B4527D3C-F9FD-4F7E-823C-E5E5A285AA63}" type="parTrans" cxnId="{7F289D36-74EC-4D3D-9EBA-E7CBE6229495}">
      <dgm:prSet/>
      <dgm:spPr/>
      <dgm:t>
        <a:bodyPr/>
        <a:lstStyle/>
        <a:p>
          <a:endParaRPr lang="en-AU"/>
        </a:p>
      </dgm:t>
    </dgm:pt>
    <dgm:pt modelId="{4272C802-E73C-48B7-8DE6-2176840EEECD}" type="sibTrans" cxnId="{7F289D36-74EC-4D3D-9EBA-E7CBE6229495}">
      <dgm:prSet/>
      <dgm:spPr/>
      <dgm:t>
        <a:bodyPr/>
        <a:lstStyle/>
        <a:p>
          <a:endParaRPr lang="en-AU"/>
        </a:p>
      </dgm:t>
    </dgm:pt>
    <dgm:pt modelId="{DB66A04D-5A81-4E03-B353-EC8B63EC6530}" type="pres">
      <dgm:prSet presAssocID="{1C89F35C-1701-4147-A023-4789AF32030B}" presName="compositeShape" presStyleCnt="0">
        <dgm:presLayoutVars>
          <dgm:chMax val="7"/>
          <dgm:dir/>
          <dgm:resizeHandles val="exact"/>
        </dgm:presLayoutVars>
      </dgm:prSet>
      <dgm:spPr/>
    </dgm:pt>
    <dgm:pt modelId="{846D1055-4748-4520-8C4A-5FC1A14D4D4D}" type="pres">
      <dgm:prSet presAssocID="{1C89F35C-1701-4147-A023-4789AF32030B}" presName="wedge1" presStyleLbl="node1" presStyleIdx="0" presStyleCnt="5" custLinFactNeighborX="-1826" custLinFactNeighborY="5145"/>
      <dgm:spPr/>
    </dgm:pt>
    <dgm:pt modelId="{175CF29C-B2D9-495F-AA3C-D26B865B5772}" type="pres">
      <dgm:prSet presAssocID="{1C89F35C-1701-4147-A023-4789AF32030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7444DE7-0F01-479B-B254-B4AD1B0E1B7D}" type="pres">
      <dgm:prSet presAssocID="{1C89F35C-1701-4147-A023-4789AF32030B}" presName="wedge2" presStyleLbl="node1" presStyleIdx="1" presStyleCnt="5" custLinFactNeighborX="11480" custLinFactNeighborY="2775"/>
      <dgm:spPr/>
    </dgm:pt>
    <dgm:pt modelId="{7B97D332-E942-4264-BAFF-9D4C04683E27}" type="pres">
      <dgm:prSet presAssocID="{1C89F35C-1701-4147-A023-4789AF32030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BC3E4E0-457D-4864-93D7-BA5049CB9057}" type="pres">
      <dgm:prSet presAssocID="{1C89F35C-1701-4147-A023-4789AF32030B}" presName="wedge3" presStyleLbl="node1" presStyleIdx="2" presStyleCnt="5"/>
      <dgm:spPr/>
    </dgm:pt>
    <dgm:pt modelId="{5A83F0E1-9DFF-4AEA-AEB8-21E996C4E2D9}" type="pres">
      <dgm:prSet presAssocID="{1C89F35C-1701-4147-A023-4789AF32030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72B1210-7154-4C25-8DE7-DC945B73C9A8}" type="pres">
      <dgm:prSet presAssocID="{1C89F35C-1701-4147-A023-4789AF32030B}" presName="wedge4" presStyleLbl="node1" presStyleIdx="3" presStyleCnt="5"/>
      <dgm:spPr/>
    </dgm:pt>
    <dgm:pt modelId="{B462F505-5D20-40B5-9437-4C92BC3DD44C}" type="pres">
      <dgm:prSet presAssocID="{1C89F35C-1701-4147-A023-4789AF32030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57DB352-AE85-44E7-8CB2-7F9643469AFE}" type="pres">
      <dgm:prSet presAssocID="{1C89F35C-1701-4147-A023-4789AF32030B}" presName="wedge5" presStyleLbl="node1" presStyleIdx="4" presStyleCnt="5"/>
      <dgm:spPr/>
    </dgm:pt>
    <dgm:pt modelId="{2C11E9B1-274A-4A14-93DE-AA399929F09F}" type="pres">
      <dgm:prSet presAssocID="{1C89F35C-1701-4147-A023-4789AF32030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5162E1E-5FC0-477A-9A8D-C0F06D9F0E6D}" type="presOf" srcId="{1DF33F03-9B8A-4B79-8C50-583ED6F28A11}" destId="{7B97D332-E942-4264-BAFF-9D4C04683E27}" srcOrd="1" destOrd="0" presId="urn:microsoft.com/office/officeart/2005/8/layout/chart3"/>
    <dgm:cxn modelId="{72AB2625-0D76-431D-A8E0-D931C3140C90}" srcId="{1C89F35C-1701-4147-A023-4789AF32030B}" destId="{79447420-EA00-4492-9A0F-5D95888908CC}" srcOrd="2" destOrd="0" parTransId="{E87523E4-1D63-4477-A8E6-75E76AABDE6A}" sibTransId="{12771C85-082E-4C2C-B3BE-1CCF11C5B521}"/>
    <dgm:cxn modelId="{7F289D36-74EC-4D3D-9EBA-E7CBE6229495}" srcId="{1C89F35C-1701-4147-A023-4789AF32030B}" destId="{C14A6EB4-A798-4F9F-89D0-E5D83F4B2B8F}" srcOrd="4" destOrd="0" parTransId="{B4527D3C-F9FD-4F7E-823C-E5E5A285AA63}" sibTransId="{4272C802-E73C-48B7-8DE6-2176840EEECD}"/>
    <dgm:cxn modelId="{618A654B-CF12-4C49-9D28-C8C940163670}" type="presOf" srcId="{79447420-EA00-4492-9A0F-5D95888908CC}" destId="{5A83F0E1-9DFF-4AEA-AEB8-21E996C4E2D9}" srcOrd="1" destOrd="0" presId="urn:microsoft.com/office/officeart/2005/8/layout/chart3"/>
    <dgm:cxn modelId="{4FAD996B-AC58-40AE-AE11-633E6FDC9B05}" srcId="{1C89F35C-1701-4147-A023-4789AF32030B}" destId="{1DF33F03-9B8A-4B79-8C50-583ED6F28A11}" srcOrd="1" destOrd="0" parTransId="{D6C9C4CB-A054-4189-B12C-C738DFBA1E19}" sibTransId="{86D51FF9-4449-4898-9F09-28C47F63C67D}"/>
    <dgm:cxn modelId="{A081B46B-08B6-43BB-986D-174852EFC959}" type="presOf" srcId="{F2C867B6-A133-41D4-9494-87A746C53C2E}" destId="{175CF29C-B2D9-495F-AA3C-D26B865B5772}" srcOrd="1" destOrd="0" presId="urn:microsoft.com/office/officeart/2005/8/layout/chart3"/>
    <dgm:cxn modelId="{ADDD6551-FE11-4188-9BAD-5CD7F5F9DD7F}" type="presOf" srcId="{C14A6EB4-A798-4F9F-89D0-E5D83F4B2B8F}" destId="{2C11E9B1-274A-4A14-93DE-AA399929F09F}" srcOrd="1" destOrd="0" presId="urn:microsoft.com/office/officeart/2005/8/layout/chart3"/>
    <dgm:cxn modelId="{32524D51-C18E-4DA0-B056-E8CADD5536B6}" type="presOf" srcId="{1C89F35C-1701-4147-A023-4789AF32030B}" destId="{DB66A04D-5A81-4E03-B353-EC8B63EC6530}" srcOrd="0" destOrd="0" presId="urn:microsoft.com/office/officeart/2005/8/layout/chart3"/>
    <dgm:cxn modelId="{FBC30374-550E-46F9-9688-63783CB7738C}" type="presOf" srcId="{C14A6EB4-A798-4F9F-89D0-E5D83F4B2B8F}" destId="{E57DB352-AE85-44E7-8CB2-7F9643469AFE}" srcOrd="0" destOrd="0" presId="urn:microsoft.com/office/officeart/2005/8/layout/chart3"/>
    <dgm:cxn modelId="{3CD9CC9E-91BF-4A63-9035-95DC20CF1048}" srcId="{1C89F35C-1701-4147-A023-4789AF32030B}" destId="{F2C867B6-A133-41D4-9494-87A746C53C2E}" srcOrd="0" destOrd="0" parTransId="{3C625B77-266B-4EC3-9C73-17A450E66886}" sibTransId="{1E6560A7-F999-4EDC-B52E-5F3A2BBFAB2C}"/>
    <dgm:cxn modelId="{B34FBAB2-B391-416D-8C39-F7B53235D901}" type="presOf" srcId="{F2C867B6-A133-41D4-9494-87A746C53C2E}" destId="{846D1055-4748-4520-8C4A-5FC1A14D4D4D}" srcOrd="0" destOrd="0" presId="urn:microsoft.com/office/officeart/2005/8/layout/chart3"/>
    <dgm:cxn modelId="{C6E0D6B7-8847-4761-87C6-7B00F8B4035A}" type="presOf" srcId="{024DEB9D-36F1-4208-AC59-93E35EF4F2A5}" destId="{672B1210-7154-4C25-8DE7-DC945B73C9A8}" srcOrd="0" destOrd="0" presId="urn:microsoft.com/office/officeart/2005/8/layout/chart3"/>
    <dgm:cxn modelId="{2FDCA6CD-FFAB-45AC-A39A-DADEC1A9D3BB}" type="presOf" srcId="{79447420-EA00-4492-9A0F-5D95888908CC}" destId="{4BC3E4E0-457D-4864-93D7-BA5049CB9057}" srcOrd="0" destOrd="0" presId="urn:microsoft.com/office/officeart/2005/8/layout/chart3"/>
    <dgm:cxn modelId="{CB0E36D4-EDAC-47E7-9082-1AF681AB728A}" srcId="{1C89F35C-1701-4147-A023-4789AF32030B}" destId="{024DEB9D-36F1-4208-AC59-93E35EF4F2A5}" srcOrd="3" destOrd="0" parTransId="{3AF704BE-BF9F-453F-A337-1828E63888D8}" sibTransId="{DD10FA9A-32FF-4320-94A0-B60B03721C8E}"/>
    <dgm:cxn modelId="{78888CE6-069B-4C8C-9100-6D7B08B11BAB}" type="presOf" srcId="{1DF33F03-9B8A-4B79-8C50-583ED6F28A11}" destId="{E7444DE7-0F01-479B-B254-B4AD1B0E1B7D}" srcOrd="0" destOrd="0" presId="urn:microsoft.com/office/officeart/2005/8/layout/chart3"/>
    <dgm:cxn modelId="{847E6AFA-290A-4996-8387-A264AA705CC8}" type="presOf" srcId="{024DEB9D-36F1-4208-AC59-93E35EF4F2A5}" destId="{B462F505-5D20-40B5-9437-4C92BC3DD44C}" srcOrd="1" destOrd="0" presId="urn:microsoft.com/office/officeart/2005/8/layout/chart3"/>
    <dgm:cxn modelId="{3718C748-F21C-4424-8C86-0A3C9802BA91}" type="presParOf" srcId="{DB66A04D-5A81-4E03-B353-EC8B63EC6530}" destId="{846D1055-4748-4520-8C4A-5FC1A14D4D4D}" srcOrd="0" destOrd="0" presId="urn:microsoft.com/office/officeart/2005/8/layout/chart3"/>
    <dgm:cxn modelId="{1C865EF2-E5A4-4585-97FB-FB19A214D513}" type="presParOf" srcId="{DB66A04D-5A81-4E03-B353-EC8B63EC6530}" destId="{175CF29C-B2D9-495F-AA3C-D26B865B5772}" srcOrd="1" destOrd="0" presId="urn:microsoft.com/office/officeart/2005/8/layout/chart3"/>
    <dgm:cxn modelId="{90A31BB1-BDAB-48AD-924E-1BA1D4ACFAEB}" type="presParOf" srcId="{DB66A04D-5A81-4E03-B353-EC8B63EC6530}" destId="{E7444DE7-0F01-479B-B254-B4AD1B0E1B7D}" srcOrd="2" destOrd="0" presId="urn:microsoft.com/office/officeart/2005/8/layout/chart3"/>
    <dgm:cxn modelId="{45791BB5-98BB-478C-A3B6-EFCF444C8EF6}" type="presParOf" srcId="{DB66A04D-5A81-4E03-B353-EC8B63EC6530}" destId="{7B97D332-E942-4264-BAFF-9D4C04683E27}" srcOrd="3" destOrd="0" presId="urn:microsoft.com/office/officeart/2005/8/layout/chart3"/>
    <dgm:cxn modelId="{8B445F8F-E5DF-48BE-BBC2-2AA3AAF59671}" type="presParOf" srcId="{DB66A04D-5A81-4E03-B353-EC8B63EC6530}" destId="{4BC3E4E0-457D-4864-93D7-BA5049CB9057}" srcOrd="4" destOrd="0" presId="urn:microsoft.com/office/officeart/2005/8/layout/chart3"/>
    <dgm:cxn modelId="{D4CEDE3C-A3EA-44A6-B0FB-727FD041021F}" type="presParOf" srcId="{DB66A04D-5A81-4E03-B353-EC8B63EC6530}" destId="{5A83F0E1-9DFF-4AEA-AEB8-21E996C4E2D9}" srcOrd="5" destOrd="0" presId="urn:microsoft.com/office/officeart/2005/8/layout/chart3"/>
    <dgm:cxn modelId="{CACE42F4-190D-4BC3-85FA-C37ABB29A285}" type="presParOf" srcId="{DB66A04D-5A81-4E03-B353-EC8B63EC6530}" destId="{672B1210-7154-4C25-8DE7-DC945B73C9A8}" srcOrd="6" destOrd="0" presId="urn:microsoft.com/office/officeart/2005/8/layout/chart3"/>
    <dgm:cxn modelId="{0255B91B-FD3E-4666-94F1-C324256FE6BB}" type="presParOf" srcId="{DB66A04D-5A81-4E03-B353-EC8B63EC6530}" destId="{B462F505-5D20-40B5-9437-4C92BC3DD44C}" srcOrd="7" destOrd="0" presId="urn:microsoft.com/office/officeart/2005/8/layout/chart3"/>
    <dgm:cxn modelId="{1E721AC2-A265-406C-86CE-8DD8E5593968}" type="presParOf" srcId="{DB66A04D-5A81-4E03-B353-EC8B63EC6530}" destId="{E57DB352-AE85-44E7-8CB2-7F9643469AFE}" srcOrd="8" destOrd="0" presId="urn:microsoft.com/office/officeart/2005/8/layout/chart3"/>
    <dgm:cxn modelId="{9BD3D00C-9F49-46EF-8A17-D0BF23B6D34D}" type="presParOf" srcId="{DB66A04D-5A81-4E03-B353-EC8B63EC6530}" destId="{2C11E9B1-274A-4A14-93DE-AA399929F09F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89F35C-1701-4147-A023-4789AF32030B}" type="doc">
      <dgm:prSet loTypeId="urn:microsoft.com/office/officeart/2005/8/layout/chart3" loCatId="cycle" qsTypeId="urn:microsoft.com/office/officeart/2005/8/quickstyle/3d1" qsCatId="3D" csTypeId="urn:microsoft.com/office/officeart/2005/8/colors/accent1_4" csCatId="accent1" phldr="1"/>
      <dgm:spPr/>
    </dgm:pt>
    <dgm:pt modelId="{F2C867B6-A133-41D4-9494-87A746C53C2E}">
      <dgm:prSet phldrT="[Text]"/>
      <dgm:spPr/>
      <dgm:t>
        <a:bodyPr/>
        <a:lstStyle/>
        <a:p>
          <a:r>
            <a:rPr lang="en-US"/>
            <a:t>Interest</a:t>
          </a:r>
          <a:endParaRPr lang="en-AU" dirty="0"/>
        </a:p>
      </dgm:t>
    </dgm:pt>
    <dgm:pt modelId="{3C625B77-266B-4EC3-9C73-17A450E66886}" type="parTrans" cxnId="{3CD9CC9E-91BF-4A63-9035-95DC20CF1048}">
      <dgm:prSet/>
      <dgm:spPr/>
      <dgm:t>
        <a:bodyPr/>
        <a:lstStyle/>
        <a:p>
          <a:endParaRPr lang="en-AU"/>
        </a:p>
      </dgm:t>
    </dgm:pt>
    <dgm:pt modelId="{1E6560A7-F999-4EDC-B52E-5F3A2BBFAB2C}" type="sibTrans" cxnId="{3CD9CC9E-91BF-4A63-9035-95DC20CF1048}">
      <dgm:prSet/>
      <dgm:spPr/>
      <dgm:t>
        <a:bodyPr/>
        <a:lstStyle/>
        <a:p>
          <a:endParaRPr lang="en-AU"/>
        </a:p>
      </dgm:t>
    </dgm:pt>
    <dgm:pt modelId="{1DF33F03-9B8A-4B79-8C50-583ED6F28A11}">
      <dgm:prSet phldrT="[Text]"/>
      <dgm:spPr/>
      <dgm:t>
        <a:bodyPr/>
        <a:lstStyle/>
        <a:p>
          <a:r>
            <a:rPr lang="en-US" dirty="0"/>
            <a:t>Relationship</a:t>
          </a:r>
          <a:endParaRPr lang="en-AU" dirty="0"/>
        </a:p>
      </dgm:t>
    </dgm:pt>
    <dgm:pt modelId="{D6C9C4CB-A054-4189-B12C-C738DFBA1E19}" type="parTrans" cxnId="{4FAD996B-AC58-40AE-AE11-633E6FDC9B05}">
      <dgm:prSet/>
      <dgm:spPr/>
      <dgm:t>
        <a:bodyPr/>
        <a:lstStyle/>
        <a:p>
          <a:endParaRPr lang="en-AU"/>
        </a:p>
      </dgm:t>
    </dgm:pt>
    <dgm:pt modelId="{86D51FF9-4449-4898-9F09-28C47F63C67D}" type="sibTrans" cxnId="{4FAD996B-AC58-40AE-AE11-633E6FDC9B05}">
      <dgm:prSet/>
      <dgm:spPr/>
      <dgm:t>
        <a:bodyPr/>
        <a:lstStyle/>
        <a:p>
          <a:endParaRPr lang="en-AU"/>
        </a:p>
      </dgm:t>
    </dgm:pt>
    <dgm:pt modelId="{79447420-EA00-4492-9A0F-5D95888908CC}">
      <dgm:prSet phldrT="[Text]"/>
      <dgm:spPr/>
      <dgm:t>
        <a:bodyPr/>
        <a:lstStyle/>
        <a:p>
          <a:r>
            <a:rPr lang="en-US" dirty="0"/>
            <a:t>Data</a:t>
          </a:r>
          <a:endParaRPr lang="en-AU" dirty="0"/>
        </a:p>
      </dgm:t>
    </dgm:pt>
    <dgm:pt modelId="{E87523E4-1D63-4477-A8E6-75E76AABDE6A}" type="parTrans" cxnId="{72AB2625-0D76-431D-A8E0-D931C3140C90}">
      <dgm:prSet/>
      <dgm:spPr/>
      <dgm:t>
        <a:bodyPr/>
        <a:lstStyle/>
        <a:p>
          <a:endParaRPr lang="en-AU"/>
        </a:p>
      </dgm:t>
    </dgm:pt>
    <dgm:pt modelId="{12771C85-082E-4C2C-B3BE-1CCF11C5B521}" type="sibTrans" cxnId="{72AB2625-0D76-431D-A8E0-D931C3140C90}">
      <dgm:prSet/>
      <dgm:spPr/>
      <dgm:t>
        <a:bodyPr/>
        <a:lstStyle/>
        <a:p>
          <a:endParaRPr lang="en-AU"/>
        </a:p>
      </dgm:t>
    </dgm:pt>
    <dgm:pt modelId="{024DEB9D-36F1-4208-AC59-93E35EF4F2A5}">
      <dgm:prSet phldrT="[Text]"/>
      <dgm:spPr/>
      <dgm:t>
        <a:bodyPr/>
        <a:lstStyle/>
        <a:p>
          <a:r>
            <a:rPr lang="en-US" dirty="0"/>
            <a:t>Value</a:t>
          </a:r>
          <a:endParaRPr lang="en-AU" dirty="0"/>
        </a:p>
      </dgm:t>
    </dgm:pt>
    <dgm:pt modelId="{3AF704BE-BF9F-453F-A337-1828E63888D8}" type="parTrans" cxnId="{CB0E36D4-EDAC-47E7-9082-1AF681AB728A}">
      <dgm:prSet/>
      <dgm:spPr/>
      <dgm:t>
        <a:bodyPr/>
        <a:lstStyle/>
        <a:p>
          <a:endParaRPr lang="en-AU"/>
        </a:p>
      </dgm:t>
    </dgm:pt>
    <dgm:pt modelId="{DD10FA9A-32FF-4320-94A0-B60B03721C8E}" type="sibTrans" cxnId="{CB0E36D4-EDAC-47E7-9082-1AF681AB728A}">
      <dgm:prSet/>
      <dgm:spPr/>
      <dgm:t>
        <a:bodyPr/>
        <a:lstStyle/>
        <a:p>
          <a:endParaRPr lang="en-AU"/>
        </a:p>
      </dgm:t>
    </dgm:pt>
    <dgm:pt modelId="{C14A6EB4-A798-4F9F-89D0-E5D83F4B2B8F}">
      <dgm:prSet phldrT="[Text]"/>
      <dgm:spPr/>
      <dgm:t>
        <a:bodyPr/>
        <a:lstStyle/>
        <a:p>
          <a:r>
            <a:rPr lang="en-US" dirty="0"/>
            <a:t>Structural</a:t>
          </a:r>
          <a:endParaRPr lang="en-AU" dirty="0"/>
        </a:p>
      </dgm:t>
    </dgm:pt>
    <dgm:pt modelId="{B4527D3C-F9FD-4F7E-823C-E5E5A285AA63}" type="parTrans" cxnId="{7F289D36-74EC-4D3D-9EBA-E7CBE6229495}">
      <dgm:prSet/>
      <dgm:spPr/>
      <dgm:t>
        <a:bodyPr/>
        <a:lstStyle/>
        <a:p>
          <a:endParaRPr lang="en-AU"/>
        </a:p>
      </dgm:t>
    </dgm:pt>
    <dgm:pt modelId="{4272C802-E73C-48B7-8DE6-2176840EEECD}" type="sibTrans" cxnId="{7F289D36-74EC-4D3D-9EBA-E7CBE6229495}">
      <dgm:prSet/>
      <dgm:spPr/>
      <dgm:t>
        <a:bodyPr/>
        <a:lstStyle/>
        <a:p>
          <a:endParaRPr lang="en-AU"/>
        </a:p>
      </dgm:t>
    </dgm:pt>
    <dgm:pt modelId="{DB66A04D-5A81-4E03-B353-EC8B63EC6530}" type="pres">
      <dgm:prSet presAssocID="{1C89F35C-1701-4147-A023-4789AF32030B}" presName="compositeShape" presStyleCnt="0">
        <dgm:presLayoutVars>
          <dgm:chMax val="7"/>
          <dgm:dir/>
          <dgm:resizeHandles val="exact"/>
        </dgm:presLayoutVars>
      </dgm:prSet>
      <dgm:spPr/>
    </dgm:pt>
    <dgm:pt modelId="{846D1055-4748-4520-8C4A-5FC1A14D4D4D}" type="pres">
      <dgm:prSet presAssocID="{1C89F35C-1701-4147-A023-4789AF32030B}" presName="wedge1" presStyleLbl="node1" presStyleIdx="0" presStyleCnt="5" custLinFactNeighborX="-1826" custLinFactNeighborY="5145"/>
      <dgm:spPr/>
    </dgm:pt>
    <dgm:pt modelId="{175CF29C-B2D9-495F-AA3C-D26B865B5772}" type="pres">
      <dgm:prSet presAssocID="{1C89F35C-1701-4147-A023-4789AF32030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7444DE7-0F01-479B-B254-B4AD1B0E1B7D}" type="pres">
      <dgm:prSet presAssocID="{1C89F35C-1701-4147-A023-4789AF32030B}" presName="wedge2" presStyleLbl="node1" presStyleIdx="1" presStyleCnt="5" custLinFactNeighborX="1674" custLinFactNeighborY="323"/>
      <dgm:spPr/>
    </dgm:pt>
    <dgm:pt modelId="{7B97D332-E942-4264-BAFF-9D4C04683E27}" type="pres">
      <dgm:prSet presAssocID="{1C89F35C-1701-4147-A023-4789AF32030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BC3E4E0-457D-4864-93D7-BA5049CB9057}" type="pres">
      <dgm:prSet presAssocID="{1C89F35C-1701-4147-A023-4789AF32030B}" presName="wedge3" presStyleLbl="node1" presStyleIdx="2" presStyleCnt="5"/>
      <dgm:spPr/>
    </dgm:pt>
    <dgm:pt modelId="{5A83F0E1-9DFF-4AEA-AEB8-21E996C4E2D9}" type="pres">
      <dgm:prSet presAssocID="{1C89F35C-1701-4147-A023-4789AF32030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72B1210-7154-4C25-8DE7-DC945B73C9A8}" type="pres">
      <dgm:prSet presAssocID="{1C89F35C-1701-4147-A023-4789AF32030B}" presName="wedge4" presStyleLbl="node1" presStyleIdx="3" presStyleCnt="5" custLinFactNeighborX="-8132" custLinFactNeighborY="323"/>
      <dgm:spPr/>
    </dgm:pt>
    <dgm:pt modelId="{B462F505-5D20-40B5-9437-4C92BC3DD44C}" type="pres">
      <dgm:prSet presAssocID="{1C89F35C-1701-4147-A023-4789AF32030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57DB352-AE85-44E7-8CB2-7F9643469AFE}" type="pres">
      <dgm:prSet presAssocID="{1C89F35C-1701-4147-A023-4789AF32030B}" presName="wedge5" presStyleLbl="node1" presStyleIdx="4" presStyleCnt="5"/>
      <dgm:spPr/>
    </dgm:pt>
    <dgm:pt modelId="{2C11E9B1-274A-4A14-93DE-AA399929F09F}" type="pres">
      <dgm:prSet presAssocID="{1C89F35C-1701-4147-A023-4789AF32030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38EC423-F7FC-408C-AE23-DBBCDDF29875}" type="presOf" srcId="{024DEB9D-36F1-4208-AC59-93E35EF4F2A5}" destId="{B462F505-5D20-40B5-9437-4C92BC3DD44C}" srcOrd="1" destOrd="0" presId="urn:microsoft.com/office/officeart/2005/8/layout/chart3"/>
    <dgm:cxn modelId="{72AB2625-0D76-431D-A8E0-D931C3140C90}" srcId="{1C89F35C-1701-4147-A023-4789AF32030B}" destId="{79447420-EA00-4492-9A0F-5D95888908CC}" srcOrd="2" destOrd="0" parTransId="{E87523E4-1D63-4477-A8E6-75E76AABDE6A}" sibTransId="{12771C85-082E-4C2C-B3BE-1CCF11C5B521}"/>
    <dgm:cxn modelId="{7F289D36-74EC-4D3D-9EBA-E7CBE6229495}" srcId="{1C89F35C-1701-4147-A023-4789AF32030B}" destId="{C14A6EB4-A798-4F9F-89D0-E5D83F4B2B8F}" srcOrd="4" destOrd="0" parTransId="{B4527D3C-F9FD-4F7E-823C-E5E5A285AA63}" sibTransId="{4272C802-E73C-48B7-8DE6-2176840EEECD}"/>
    <dgm:cxn modelId="{38578A39-4EA5-4BC6-9AA2-BA4F8DA61A2F}" type="presOf" srcId="{1C89F35C-1701-4147-A023-4789AF32030B}" destId="{DB66A04D-5A81-4E03-B353-EC8B63EC6530}" srcOrd="0" destOrd="0" presId="urn:microsoft.com/office/officeart/2005/8/layout/chart3"/>
    <dgm:cxn modelId="{082B2567-4B31-43FA-8263-7366C32322D0}" type="presOf" srcId="{C14A6EB4-A798-4F9F-89D0-E5D83F4B2B8F}" destId="{E57DB352-AE85-44E7-8CB2-7F9643469AFE}" srcOrd="0" destOrd="0" presId="urn:microsoft.com/office/officeart/2005/8/layout/chart3"/>
    <dgm:cxn modelId="{19611848-F256-4633-AAD2-C34402B5EE8A}" type="presOf" srcId="{79447420-EA00-4492-9A0F-5D95888908CC}" destId="{4BC3E4E0-457D-4864-93D7-BA5049CB9057}" srcOrd="0" destOrd="0" presId="urn:microsoft.com/office/officeart/2005/8/layout/chart3"/>
    <dgm:cxn modelId="{30DDAA6A-99CE-42EE-B0F4-4574F0CA0EE9}" type="presOf" srcId="{C14A6EB4-A798-4F9F-89D0-E5D83F4B2B8F}" destId="{2C11E9B1-274A-4A14-93DE-AA399929F09F}" srcOrd="1" destOrd="0" presId="urn:microsoft.com/office/officeart/2005/8/layout/chart3"/>
    <dgm:cxn modelId="{4FAD996B-AC58-40AE-AE11-633E6FDC9B05}" srcId="{1C89F35C-1701-4147-A023-4789AF32030B}" destId="{1DF33F03-9B8A-4B79-8C50-583ED6F28A11}" srcOrd="1" destOrd="0" parTransId="{D6C9C4CB-A054-4189-B12C-C738DFBA1E19}" sibTransId="{86D51FF9-4449-4898-9F09-28C47F63C67D}"/>
    <dgm:cxn modelId="{F1CF797E-15D5-492C-99E7-10F825A05313}" type="presOf" srcId="{79447420-EA00-4492-9A0F-5D95888908CC}" destId="{5A83F0E1-9DFF-4AEA-AEB8-21E996C4E2D9}" srcOrd="1" destOrd="0" presId="urn:microsoft.com/office/officeart/2005/8/layout/chart3"/>
    <dgm:cxn modelId="{3CD9CC9E-91BF-4A63-9035-95DC20CF1048}" srcId="{1C89F35C-1701-4147-A023-4789AF32030B}" destId="{F2C867B6-A133-41D4-9494-87A746C53C2E}" srcOrd="0" destOrd="0" parTransId="{3C625B77-266B-4EC3-9C73-17A450E66886}" sibTransId="{1E6560A7-F999-4EDC-B52E-5F3A2BBFAB2C}"/>
    <dgm:cxn modelId="{BF9F15A1-77F0-4B53-A75D-8947A4CD3EB1}" type="presOf" srcId="{F2C867B6-A133-41D4-9494-87A746C53C2E}" destId="{846D1055-4748-4520-8C4A-5FC1A14D4D4D}" srcOrd="0" destOrd="0" presId="urn:microsoft.com/office/officeart/2005/8/layout/chart3"/>
    <dgm:cxn modelId="{629A43B0-5D9F-4C35-BB78-FFF31BAA6027}" type="presOf" srcId="{024DEB9D-36F1-4208-AC59-93E35EF4F2A5}" destId="{672B1210-7154-4C25-8DE7-DC945B73C9A8}" srcOrd="0" destOrd="0" presId="urn:microsoft.com/office/officeart/2005/8/layout/chart3"/>
    <dgm:cxn modelId="{9AC585C7-976E-4221-9798-E2209C0AE12A}" type="presOf" srcId="{F2C867B6-A133-41D4-9494-87A746C53C2E}" destId="{175CF29C-B2D9-495F-AA3C-D26B865B5772}" srcOrd="1" destOrd="0" presId="urn:microsoft.com/office/officeart/2005/8/layout/chart3"/>
    <dgm:cxn modelId="{CB0E36D4-EDAC-47E7-9082-1AF681AB728A}" srcId="{1C89F35C-1701-4147-A023-4789AF32030B}" destId="{024DEB9D-36F1-4208-AC59-93E35EF4F2A5}" srcOrd="3" destOrd="0" parTransId="{3AF704BE-BF9F-453F-A337-1828E63888D8}" sibTransId="{DD10FA9A-32FF-4320-94A0-B60B03721C8E}"/>
    <dgm:cxn modelId="{AA428AE9-8133-47DF-A55F-F6AEF2C224C8}" type="presOf" srcId="{1DF33F03-9B8A-4B79-8C50-583ED6F28A11}" destId="{E7444DE7-0F01-479B-B254-B4AD1B0E1B7D}" srcOrd="0" destOrd="0" presId="urn:microsoft.com/office/officeart/2005/8/layout/chart3"/>
    <dgm:cxn modelId="{4DA1D2F0-2DCB-4669-80CB-512356B33AE6}" type="presOf" srcId="{1DF33F03-9B8A-4B79-8C50-583ED6F28A11}" destId="{7B97D332-E942-4264-BAFF-9D4C04683E27}" srcOrd="1" destOrd="0" presId="urn:microsoft.com/office/officeart/2005/8/layout/chart3"/>
    <dgm:cxn modelId="{B78AD39D-0D28-47CD-A4D9-B0C118B0AF25}" type="presParOf" srcId="{DB66A04D-5A81-4E03-B353-EC8B63EC6530}" destId="{846D1055-4748-4520-8C4A-5FC1A14D4D4D}" srcOrd="0" destOrd="0" presId="urn:microsoft.com/office/officeart/2005/8/layout/chart3"/>
    <dgm:cxn modelId="{2A85C59F-E8A4-40D4-B026-30AA5F77EA72}" type="presParOf" srcId="{DB66A04D-5A81-4E03-B353-EC8B63EC6530}" destId="{175CF29C-B2D9-495F-AA3C-D26B865B5772}" srcOrd="1" destOrd="0" presId="urn:microsoft.com/office/officeart/2005/8/layout/chart3"/>
    <dgm:cxn modelId="{2060DBC6-87B2-4022-8227-3655D9276710}" type="presParOf" srcId="{DB66A04D-5A81-4E03-B353-EC8B63EC6530}" destId="{E7444DE7-0F01-479B-B254-B4AD1B0E1B7D}" srcOrd="2" destOrd="0" presId="urn:microsoft.com/office/officeart/2005/8/layout/chart3"/>
    <dgm:cxn modelId="{3CF3E292-EAEF-4752-BA5F-7E6AF09F62CA}" type="presParOf" srcId="{DB66A04D-5A81-4E03-B353-EC8B63EC6530}" destId="{7B97D332-E942-4264-BAFF-9D4C04683E27}" srcOrd="3" destOrd="0" presId="urn:microsoft.com/office/officeart/2005/8/layout/chart3"/>
    <dgm:cxn modelId="{11A4D21B-18EC-45D0-98A2-09FD7F8F52DD}" type="presParOf" srcId="{DB66A04D-5A81-4E03-B353-EC8B63EC6530}" destId="{4BC3E4E0-457D-4864-93D7-BA5049CB9057}" srcOrd="4" destOrd="0" presId="urn:microsoft.com/office/officeart/2005/8/layout/chart3"/>
    <dgm:cxn modelId="{2FE012FA-D7C3-45BE-8636-FE200E450819}" type="presParOf" srcId="{DB66A04D-5A81-4E03-B353-EC8B63EC6530}" destId="{5A83F0E1-9DFF-4AEA-AEB8-21E996C4E2D9}" srcOrd="5" destOrd="0" presId="urn:microsoft.com/office/officeart/2005/8/layout/chart3"/>
    <dgm:cxn modelId="{926CAD5C-ECD3-4BE2-BA83-BB525A75C1F5}" type="presParOf" srcId="{DB66A04D-5A81-4E03-B353-EC8B63EC6530}" destId="{672B1210-7154-4C25-8DE7-DC945B73C9A8}" srcOrd="6" destOrd="0" presId="urn:microsoft.com/office/officeart/2005/8/layout/chart3"/>
    <dgm:cxn modelId="{DF2C4CFD-A694-47F2-B909-BB69BFDB49EB}" type="presParOf" srcId="{DB66A04D-5A81-4E03-B353-EC8B63EC6530}" destId="{B462F505-5D20-40B5-9437-4C92BC3DD44C}" srcOrd="7" destOrd="0" presId="urn:microsoft.com/office/officeart/2005/8/layout/chart3"/>
    <dgm:cxn modelId="{305D6F08-B3F4-4CE0-8464-2AE58C198246}" type="presParOf" srcId="{DB66A04D-5A81-4E03-B353-EC8B63EC6530}" destId="{E57DB352-AE85-44E7-8CB2-7F9643469AFE}" srcOrd="8" destOrd="0" presId="urn:microsoft.com/office/officeart/2005/8/layout/chart3"/>
    <dgm:cxn modelId="{D08A268D-3716-4BE4-B6B9-E121E9289362}" type="presParOf" srcId="{DB66A04D-5A81-4E03-B353-EC8B63EC6530}" destId="{2C11E9B1-274A-4A14-93DE-AA399929F09F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89F35C-1701-4147-A023-4789AF32030B}" type="doc">
      <dgm:prSet loTypeId="urn:microsoft.com/office/officeart/2005/8/layout/chart3" loCatId="cycle" qsTypeId="urn:microsoft.com/office/officeart/2005/8/quickstyle/3d1" qsCatId="3D" csTypeId="urn:microsoft.com/office/officeart/2005/8/colors/accent1_4" csCatId="accent1" phldr="1"/>
      <dgm:spPr/>
    </dgm:pt>
    <dgm:pt modelId="{F2C867B6-A133-41D4-9494-87A746C53C2E}">
      <dgm:prSet phldrT="[Text]"/>
      <dgm:spPr/>
      <dgm:t>
        <a:bodyPr/>
        <a:lstStyle/>
        <a:p>
          <a:r>
            <a:rPr lang="en-US"/>
            <a:t>Interest</a:t>
          </a:r>
          <a:endParaRPr lang="en-AU" dirty="0"/>
        </a:p>
      </dgm:t>
    </dgm:pt>
    <dgm:pt modelId="{3C625B77-266B-4EC3-9C73-17A450E66886}" type="parTrans" cxnId="{3CD9CC9E-91BF-4A63-9035-95DC20CF1048}">
      <dgm:prSet/>
      <dgm:spPr/>
      <dgm:t>
        <a:bodyPr/>
        <a:lstStyle/>
        <a:p>
          <a:endParaRPr lang="en-AU"/>
        </a:p>
      </dgm:t>
    </dgm:pt>
    <dgm:pt modelId="{1E6560A7-F999-4EDC-B52E-5F3A2BBFAB2C}" type="sibTrans" cxnId="{3CD9CC9E-91BF-4A63-9035-95DC20CF1048}">
      <dgm:prSet/>
      <dgm:spPr/>
      <dgm:t>
        <a:bodyPr/>
        <a:lstStyle/>
        <a:p>
          <a:endParaRPr lang="en-AU"/>
        </a:p>
      </dgm:t>
    </dgm:pt>
    <dgm:pt modelId="{1DF33F03-9B8A-4B79-8C50-583ED6F28A11}">
      <dgm:prSet phldrT="[Text]"/>
      <dgm:spPr/>
      <dgm:t>
        <a:bodyPr/>
        <a:lstStyle/>
        <a:p>
          <a:r>
            <a:rPr lang="en-US" dirty="0"/>
            <a:t>Relationship</a:t>
          </a:r>
          <a:endParaRPr lang="en-AU" dirty="0"/>
        </a:p>
      </dgm:t>
    </dgm:pt>
    <dgm:pt modelId="{D6C9C4CB-A054-4189-B12C-C738DFBA1E19}" type="parTrans" cxnId="{4FAD996B-AC58-40AE-AE11-633E6FDC9B05}">
      <dgm:prSet/>
      <dgm:spPr/>
      <dgm:t>
        <a:bodyPr/>
        <a:lstStyle/>
        <a:p>
          <a:endParaRPr lang="en-AU"/>
        </a:p>
      </dgm:t>
    </dgm:pt>
    <dgm:pt modelId="{86D51FF9-4449-4898-9F09-28C47F63C67D}" type="sibTrans" cxnId="{4FAD996B-AC58-40AE-AE11-633E6FDC9B05}">
      <dgm:prSet/>
      <dgm:spPr/>
      <dgm:t>
        <a:bodyPr/>
        <a:lstStyle/>
        <a:p>
          <a:endParaRPr lang="en-AU"/>
        </a:p>
      </dgm:t>
    </dgm:pt>
    <dgm:pt modelId="{79447420-EA00-4492-9A0F-5D95888908CC}">
      <dgm:prSet phldrT="[Text]"/>
      <dgm:spPr/>
      <dgm:t>
        <a:bodyPr/>
        <a:lstStyle/>
        <a:p>
          <a:r>
            <a:rPr lang="en-US" dirty="0"/>
            <a:t>Data</a:t>
          </a:r>
          <a:endParaRPr lang="en-AU" dirty="0"/>
        </a:p>
      </dgm:t>
    </dgm:pt>
    <dgm:pt modelId="{E87523E4-1D63-4477-A8E6-75E76AABDE6A}" type="parTrans" cxnId="{72AB2625-0D76-431D-A8E0-D931C3140C90}">
      <dgm:prSet/>
      <dgm:spPr/>
      <dgm:t>
        <a:bodyPr/>
        <a:lstStyle/>
        <a:p>
          <a:endParaRPr lang="en-AU"/>
        </a:p>
      </dgm:t>
    </dgm:pt>
    <dgm:pt modelId="{12771C85-082E-4C2C-B3BE-1CCF11C5B521}" type="sibTrans" cxnId="{72AB2625-0D76-431D-A8E0-D931C3140C90}">
      <dgm:prSet/>
      <dgm:spPr/>
      <dgm:t>
        <a:bodyPr/>
        <a:lstStyle/>
        <a:p>
          <a:endParaRPr lang="en-AU"/>
        </a:p>
      </dgm:t>
    </dgm:pt>
    <dgm:pt modelId="{024DEB9D-36F1-4208-AC59-93E35EF4F2A5}">
      <dgm:prSet phldrT="[Text]"/>
      <dgm:spPr/>
      <dgm:t>
        <a:bodyPr/>
        <a:lstStyle/>
        <a:p>
          <a:r>
            <a:rPr lang="en-US" dirty="0"/>
            <a:t>Value</a:t>
          </a:r>
          <a:endParaRPr lang="en-AU" dirty="0"/>
        </a:p>
      </dgm:t>
    </dgm:pt>
    <dgm:pt modelId="{3AF704BE-BF9F-453F-A337-1828E63888D8}" type="parTrans" cxnId="{CB0E36D4-EDAC-47E7-9082-1AF681AB728A}">
      <dgm:prSet/>
      <dgm:spPr/>
      <dgm:t>
        <a:bodyPr/>
        <a:lstStyle/>
        <a:p>
          <a:endParaRPr lang="en-AU"/>
        </a:p>
      </dgm:t>
    </dgm:pt>
    <dgm:pt modelId="{DD10FA9A-32FF-4320-94A0-B60B03721C8E}" type="sibTrans" cxnId="{CB0E36D4-EDAC-47E7-9082-1AF681AB728A}">
      <dgm:prSet/>
      <dgm:spPr/>
      <dgm:t>
        <a:bodyPr/>
        <a:lstStyle/>
        <a:p>
          <a:endParaRPr lang="en-AU"/>
        </a:p>
      </dgm:t>
    </dgm:pt>
    <dgm:pt modelId="{C14A6EB4-A798-4F9F-89D0-E5D83F4B2B8F}">
      <dgm:prSet phldrT="[Text]"/>
      <dgm:spPr/>
      <dgm:t>
        <a:bodyPr/>
        <a:lstStyle/>
        <a:p>
          <a:r>
            <a:rPr lang="en-US" dirty="0"/>
            <a:t>Structural</a:t>
          </a:r>
          <a:endParaRPr lang="en-AU" dirty="0"/>
        </a:p>
      </dgm:t>
    </dgm:pt>
    <dgm:pt modelId="{B4527D3C-F9FD-4F7E-823C-E5E5A285AA63}" type="parTrans" cxnId="{7F289D36-74EC-4D3D-9EBA-E7CBE6229495}">
      <dgm:prSet/>
      <dgm:spPr/>
      <dgm:t>
        <a:bodyPr/>
        <a:lstStyle/>
        <a:p>
          <a:endParaRPr lang="en-AU"/>
        </a:p>
      </dgm:t>
    </dgm:pt>
    <dgm:pt modelId="{4272C802-E73C-48B7-8DE6-2176840EEECD}" type="sibTrans" cxnId="{7F289D36-74EC-4D3D-9EBA-E7CBE6229495}">
      <dgm:prSet/>
      <dgm:spPr/>
      <dgm:t>
        <a:bodyPr/>
        <a:lstStyle/>
        <a:p>
          <a:endParaRPr lang="en-AU"/>
        </a:p>
      </dgm:t>
    </dgm:pt>
    <dgm:pt modelId="{DB66A04D-5A81-4E03-B353-EC8B63EC6530}" type="pres">
      <dgm:prSet presAssocID="{1C89F35C-1701-4147-A023-4789AF32030B}" presName="compositeShape" presStyleCnt="0">
        <dgm:presLayoutVars>
          <dgm:chMax val="7"/>
          <dgm:dir/>
          <dgm:resizeHandles val="exact"/>
        </dgm:presLayoutVars>
      </dgm:prSet>
      <dgm:spPr/>
    </dgm:pt>
    <dgm:pt modelId="{846D1055-4748-4520-8C4A-5FC1A14D4D4D}" type="pres">
      <dgm:prSet presAssocID="{1C89F35C-1701-4147-A023-4789AF32030B}" presName="wedge1" presStyleLbl="node1" presStyleIdx="0" presStyleCnt="5" custLinFactNeighborX="-1826" custLinFactNeighborY="5145"/>
      <dgm:spPr/>
    </dgm:pt>
    <dgm:pt modelId="{175CF29C-B2D9-495F-AA3C-D26B865B5772}" type="pres">
      <dgm:prSet presAssocID="{1C89F35C-1701-4147-A023-4789AF32030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7444DE7-0F01-479B-B254-B4AD1B0E1B7D}" type="pres">
      <dgm:prSet presAssocID="{1C89F35C-1701-4147-A023-4789AF32030B}" presName="wedge2" presStyleLbl="node1" presStyleIdx="1" presStyleCnt="5" custLinFactNeighborX="1007" custLinFactNeighborY="323"/>
      <dgm:spPr/>
    </dgm:pt>
    <dgm:pt modelId="{7B97D332-E942-4264-BAFF-9D4C04683E27}" type="pres">
      <dgm:prSet presAssocID="{1C89F35C-1701-4147-A023-4789AF32030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BC3E4E0-457D-4864-93D7-BA5049CB9057}" type="pres">
      <dgm:prSet presAssocID="{1C89F35C-1701-4147-A023-4789AF32030B}" presName="wedge3" presStyleLbl="node1" presStyleIdx="2" presStyleCnt="5" custLinFactNeighborX="-1444" custLinFactNeighborY="7678"/>
      <dgm:spPr/>
    </dgm:pt>
    <dgm:pt modelId="{5A83F0E1-9DFF-4AEA-AEB8-21E996C4E2D9}" type="pres">
      <dgm:prSet presAssocID="{1C89F35C-1701-4147-A023-4789AF32030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72B1210-7154-4C25-8DE7-DC945B73C9A8}" type="pres">
      <dgm:prSet presAssocID="{1C89F35C-1701-4147-A023-4789AF32030B}" presName="wedge4" presStyleLbl="node1" presStyleIdx="3" presStyleCnt="5"/>
      <dgm:spPr/>
    </dgm:pt>
    <dgm:pt modelId="{B462F505-5D20-40B5-9437-4C92BC3DD44C}" type="pres">
      <dgm:prSet presAssocID="{1C89F35C-1701-4147-A023-4789AF32030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57DB352-AE85-44E7-8CB2-7F9643469AFE}" type="pres">
      <dgm:prSet presAssocID="{1C89F35C-1701-4147-A023-4789AF32030B}" presName="wedge5" presStyleLbl="node1" presStyleIdx="4" presStyleCnt="5"/>
      <dgm:spPr/>
    </dgm:pt>
    <dgm:pt modelId="{2C11E9B1-274A-4A14-93DE-AA399929F09F}" type="pres">
      <dgm:prSet presAssocID="{1C89F35C-1701-4147-A023-4789AF32030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8D3C710-3D71-4255-9205-762E4C228DE3}" type="presOf" srcId="{1C89F35C-1701-4147-A023-4789AF32030B}" destId="{DB66A04D-5A81-4E03-B353-EC8B63EC6530}" srcOrd="0" destOrd="0" presId="urn:microsoft.com/office/officeart/2005/8/layout/chart3"/>
    <dgm:cxn modelId="{72AB2625-0D76-431D-A8E0-D931C3140C90}" srcId="{1C89F35C-1701-4147-A023-4789AF32030B}" destId="{79447420-EA00-4492-9A0F-5D95888908CC}" srcOrd="2" destOrd="0" parTransId="{E87523E4-1D63-4477-A8E6-75E76AABDE6A}" sibTransId="{12771C85-082E-4C2C-B3BE-1CCF11C5B521}"/>
    <dgm:cxn modelId="{A6AB1236-E9FF-473A-8755-18A67A23B920}" type="presOf" srcId="{F2C867B6-A133-41D4-9494-87A746C53C2E}" destId="{846D1055-4748-4520-8C4A-5FC1A14D4D4D}" srcOrd="0" destOrd="0" presId="urn:microsoft.com/office/officeart/2005/8/layout/chart3"/>
    <dgm:cxn modelId="{7F289D36-74EC-4D3D-9EBA-E7CBE6229495}" srcId="{1C89F35C-1701-4147-A023-4789AF32030B}" destId="{C14A6EB4-A798-4F9F-89D0-E5D83F4B2B8F}" srcOrd="4" destOrd="0" parTransId="{B4527D3C-F9FD-4F7E-823C-E5E5A285AA63}" sibTransId="{4272C802-E73C-48B7-8DE6-2176840EEECD}"/>
    <dgm:cxn modelId="{C74E045C-CD04-40BD-9502-A39B22192E51}" type="presOf" srcId="{1DF33F03-9B8A-4B79-8C50-583ED6F28A11}" destId="{7B97D332-E942-4264-BAFF-9D4C04683E27}" srcOrd="1" destOrd="0" presId="urn:microsoft.com/office/officeart/2005/8/layout/chart3"/>
    <dgm:cxn modelId="{C9905846-228D-4C05-A132-940375671E37}" type="presOf" srcId="{79447420-EA00-4492-9A0F-5D95888908CC}" destId="{5A83F0E1-9DFF-4AEA-AEB8-21E996C4E2D9}" srcOrd="1" destOrd="0" presId="urn:microsoft.com/office/officeart/2005/8/layout/chart3"/>
    <dgm:cxn modelId="{8982FB46-8BE1-4BB5-87C4-17A4E110A15C}" type="presOf" srcId="{024DEB9D-36F1-4208-AC59-93E35EF4F2A5}" destId="{672B1210-7154-4C25-8DE7-DC945B73C9A8}" srcOrd="0" destOrd="0" presId="urn:microsoft.com/office/officeart/2005/8/layout/chart3"/>
    <dgm:cxn modelId="{4FAD996B-AC58-40AE-AE11-633E6FDC9B05}" srcId="{1C89F35C-1701-4147-A023-4789AF32030B}" destId="{1DF33F03-9B8A-4B79-8C50-583ED6F28A11}" srcOrd="1" destOrd="0" parTransId="{D6C9C4CB-A054-4189-B12C-C738DFBA1E19}" sibTransId="{86D51FF9-4449-4898-9F09-28C47F63C67D}"/>
    <dgm:cxn modelId="{16A2CC6E-91DF-44F4-8B30-809BD701520E}" type="presOf" srcId="{79447420-EA00-4492-9A0F-5D95888908CC}" destId="{4BC3E4E0-457D-4864-93D7-BA5049CB9057}" srcOrd="0" destOrd="0" presId="urn:microsoft.com/office/officeart/2005/8/layout/chart3"/>
    <dgm:cxn modelId="{FE214F57-C341-4863-A22E-6BF4C276D470}" type="presOf" srcId="{C14A6EB4-A798-4F9F-89D0-E5D83F4B2B8F}" destId="{E57DB352-AE85-44E7-8CB2-7F9643469AFE}" srcOrd="0" destOrd="0" presId="urn:microsoft.com/office/officeart/2005/8/layout/chart3"/>
    <dgm:cxn modelId="{B28E6A7C-60C2-4CF0-A8EB-2779BA0A9F68}" type="presOf" srcId="{1DF33F03-9B8A-4B79-8C50-583ED6F28A11}" destId="{E7444DE7-0F01-479B-B254-B4AD1B0E1B7D}" srcOrd="0" destOrd="0" presId="urn:microsoft.com/office/officeart/2005/8/layout/chart3"/>
    <dgm:cxn modelId="{3CD9CC9E-91BF-4A63-9035-95DC20CF1048}" srcId="{1C89F35C-1701-4147-A023-4789AF32030B}" destId="{F2C867B6-A133-41D4-9494-87A746C53C2E}" srcOrd="0" destOrd="0" parTransId="{3C625B77-266B-4EC3-9C73-17A450E66886}" sibTransId="{1E6560A7-F999-4EDC-B52E-5F3A2BBFAB2C}"/>
    <dgm:cxn modelId="{193AA4BF-3B0A-4CD3-8897-9B5D1A63C7E7}" type="presOf" srcId="{F2C867B6-A133-41D4-9494-87A746C53C2E}" destId="{175CF29C-B2D9-495F-AA3C-D26B865B5772}" srcOrd="1" destOrd="0" presId="urn:microsoft.com/office/officeart/2005/8/layout/chart3"/>
    <dgm:cxn modelId="{519576C7-6A3B-4DAB-AB04-01DBCA762F38}" type="presOf" srcId="{C14A6EB4-A798-4F9F-89D0-E5D83F4B2B8F}" destId="{2C11E9B1-274A-4A14-93DE-AA399929F09F}" srcOrd="1" destOrd="0" presId="urn:microsoft.com/office/officeart/2005/8/layout/chart3"/>
    <dgm:cxn modelId="{CB0E36D4-EDAC-47E7-9082-1AF681AB728A}" srcId="{1C89F35C-1701-4147-A023-4789AF32030B}" destId="{024DEB9D-36F1-4208-AC59-93E35EF4F2A5}" srcOrd="3" destOrd="0" parTransId="{3AF704BE-BF9F-453F-A337-1828E63888D8}" sibTransId="{DD10FA9A-32FF-4320-94A0-B60B03721C8E}"/>
    <dgm:cxn modelId="{F58113D9-0268-422E-9920-A10E8AA315FB}" type="presOf" srcId="{024DEB9D-36F1-4208-AC59-93E35EF4F2A5}" destId="{B462F505-5D20-40B5-9437-4C92BC3DD44C}" srcOrd="1" destOrd="0" presId="urn:microsoft.com/office/officeart/2005/8/layout/chart3"/>
    <dgm:cxn modelId="{0EA66161-5CF9-4E89-9E93-1753CFC68E34}" type="presParOf" srcId="{DB66A04D-5A81-4E03-B353-EC8B63EC6530}" destId="{846D1055-4748-4520-8C4A-5FC1A14D4D4D}" srcOrd="0" destOrd="0" presId="urn:microsoft.com/office/officeart/2005/8/layout/chart3"/>
    <dgm:cxn modelId="{EFF9127A-F236-4673-91F2-822E6A10F99F}" type="presParOf" srcId="{DB66A04D-5A81-4E03-B353-EC8B63EC6530}" destId="{175CF29C-B2D9-495F-AA3C-D26B865B5772}" srcOrd="1" destOrd="0" presId="urn:microsoft.com/office/officeart/2005/8/layout/chart3"/>
    <dgm:cxn modelId="{0A7FAA2D-E1B5-4ABF-9DCF-E59AACBDBD51}" type="presParOf" srcId="{DB66A04D-5A81-4E03-B353-EC8B63EC6530}" destId="{E7444DE7-0F01-479B-B254-B4AD1B0E1B7D}" srcOrd="2" destOrd="0" presId="urn:microsoft.com/office/officeart/2005/8/layout/chart3"/>
    <dgm:cxn modelId="{30A68DE9-3E64-4123-B09A-FB6CDB1F87EF}" type="presParOf" srcId="{DB66A04D-5A81-4E03-B353-EC8B63EC6530}" destId="{7B97D332-E942-4264-BAFF-9D4C04683E27}" srcOrd="3" destOrd="0" presId="urn:microsoft.com/office/officeart/2005/8/layout/chart3"/>
    <dgm:cxn modelId="{03607DD8-CA3D-4CF0-BD34-A80B7112B397}" type="presParOf" srcId="{DB66A04D-5A81-4E03-B353-EC8B63EC6530}" destId="{4BC3E4E0-457D-4864-93D7-BA5049CB9057}" srcOrd="4" destOrd="0" presId="urn:microsoft.com/office/officeart/2005/8/layout/chart3"/>
    <dgm:cxn modelId="{EADB1DC4-B815-4CA9-A8E7-83F97CDDAB1C}" type="presParOf" srcId="{DB66A04D-5A81-4E03-B353-EC8B63EC6530}" destId="{5A83F0E1-9DFF-4AEA-AEB8-21E996C4E2D9}" srcOrd="5" destOrd="0" presId="urn:microsoft.com/office/officeart/2005/8/layout/chart3"/>
    <dgm:cxn modelId="{D93F3B96-6198-4131-A277-457448422DE6}" type="presParOf" srcId="{DB66A04D-5A81-4E03-B353-EC8B63EC6530}" destId="{672B1210-7154-4C25-8DE7-DC945B73C9A8}" srcOrd="6" destOrd="0" presId="urn:microsoft.com/office/officeart/2005/8/layout/chart3"/>
    <dgm:cxn modelId="{D2E05D2C-67AB-4D49-BAAE-36B1F543017D}" type="presParOf" srcId="{DB66A04D-5A81-4E03-B353-EC8B63EC6530}" destId="{B462F505-5D20-40B5-9437-4C92BC3DD44C}" srcOrd="7" destOrd="0" presId="urn:microsoft.com/office/officeart/2005/8/layout/chart3"/>
    <dgm:cxn modelId="{834EFE6B-E028-4C79-89DC-F7FC201E369E}" type="presParOf" srcId="{DB66A04D-5A81-4E03-B353-EC8B63EC6530}" destId="{E57DB352-AE85-44E7-8CB2-7F9643469AFE}" srcOrd="8" destOrd="0" presId="urn:microsoft.com/office/officeart/2005/8/layout/chart3"/>
    <dgm:cxn modelId="{747BD840-4BB8-4237-98C5-CC88A45137CE}" type="presParOf" srcId="{DB66A04D-5A81-4E03-B353-EC8B63EC6530}" destId="{2C11E9B1-274A-4A14-93DE-AA399929F09F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89F35C-1701-4147-A023-4789AF32030B}" type="doc">
      <dgm:prSet loTypeId="urn:microsoft.com/office/officeart/2005/8/layout/chart3" loCatId="cycle" qsTypeId="urn:microsoft.com/office/officeart/2005/8/quickstyle/3d1" qsCatId="3D" csTypeId="urn:microsoft.com/office/officeart/2005/8/colors/accent1_4" csCatId="accent1" phldr="1"/>
      <dgm:spPr/>
    </dgm:pt>
    <dgm:pt modelId="{F2C867B6-A133-41D4-9494-87A746C53C2E}">
      <dgm:prSet phldrT="[Text]"/>
      <dgm:spPr/>
      <dgm:t>
        <a:bodyPr/>
        <a:lstStyle/>
        <a:p>
          <a:r>
            <a:rPr lang="en-US"/>
            <a:t>Interest</a:t>
          </a:r>
          <a:endParaRPr lang="en-AU" dirty="0"/>
        </a:p>
      </dgm:t>
    </dgm:pt>
    <dgm:pt modelId="{3C625B77-266B-4EC3-9C73-17A450E66886}" type="parTrans" cxnId="{3CD9CC9E-91BF-4A63-9035-95DC20CF1048}">
      <dgm:prSet/>
      <dgm:spPr/>
      <dgm:t>
        <a:bodyPr/>
        <a:lstStyle/>
        <a:p>
          <a:endParaRPr lang="en-AU"/>
        </a:p>
      </dgm:t>
    </dgm:pt>
    <dgm:pt modelId="{1E6560A7-F999-4EDC-B52E-5F3A2BBFAB2C}" type="sibTrans" cxnId="{3CD9CC9E-91BF-4A63-9035-95DC20CF1048}">
      <dgm:prSet/>
      <dgm:spPr/>
      <dgm:t>
        <a:bodyPr/>
        <a:lstStyle/>
        <a:p>
          <a:endParaRPr lang="en-AU"/>
        </a:p>
      </dgm:t>
    </dgm:pt>
    <dgm:pt modelId="{1DF33F03-9B8A-4B79-8C50-583ED6F28A11}">
      <dgm:prSet phldrT="[Text]"/>
      <dgm:spPr/>
      <dgm:t>
        <a:bodyPr/>
        <a:lstStyle/>
        <a:p>
          <a:r>
            <a:rPr lang="en-US" dirty="0"/>
            <a:t>Relationship</a:t>
          </a:r>
          <a:endParaRPr lang="en-AU" dirty="0"/>
        </a:p>
      </dgm:t>
    </dgm:pt>
    <dgm:pt modelId="{D6C9C4CB-A054-4189-B12C-C738DFBA1E19}" type="parTrans" cxnId="{4FAD996B-AC58-40AE-AE11-633E6FDC9B05}">
      <dgm:prSet/>
      <dgm:spPr/>
      <dgm:t>
        <a:bodyPr/>
        <a:lstStyle/>
        <a:p>
          <a:endParaRPr lang="en-AU"/>
        </a:p>
      </dgm:t>
    </dgm:pt>
    <dgm:pt modelId="{86D51FF9-4449-4898-9F09-28C47F63C67D}" type="sibTrans" cxnId="{4FAD996B-AC58-40AE-AE11-633E6FDC9B05}">
      <dgm:prSet/>
      <dgm:spPr/>
      <dgm:t>
        <a:bodyPr/>
        <a:lstStyle/>
        <a:p>
          <a:endParaRPr lang="en-AU"/>
        </a:p>
      </dgm:t>
    </dgm:pt>
    <dgm:pt modelId="{79447420-EA00-4492-9A0F-5D95888908CC}">
      <dgm:prSet phldrT="[Text]"/>
      <dgm:spPr/>
      <dgm:t>
        <a:bodyPr/>
        <a:lstStyle/>
        <a:p>
          <a:r>
            <a:rPr lang="en-US" dirty="0"/>
            <a:t>Data</a:t>
          </a:r>
          <a:endParaRPr lang="en-AU" dirty="0"/>
        </a:p>
      </dgm:t>
    </dgm:pt>
    <dgm:pt modelId="{E87523E4-1D63-4477-A8E6-75E76AABDE6A}" type="parTrans" cxnId="{72AB2625-0D76-431D-A8E0-D931C3140C90}">
      <dgm:prSet/>
      <dgm:spPr/>
      <dgm:t>
        <a:bodyPr/>
        <a:lstStyle/>
        <a:p>
          <a:endParaRPr lang="en-AU"/>
        </a:p>
      </dgm:t>
    </dgm:pt>
    <dgm:pt modelId="{12771C85-082E-4C2C-B3BE-1CCF11C5B521}" type="sibTrans" cxnId="{72AB2625-0D76-431D-A8E0-D931C3140C90}">
      <dgm:prSet/>
      <dgm:spPr/>
      <dgm:t>
        <a:bodyPr/>
        <a:lstStyle/>
        <a:p>
          <a:endParaRPr lang="en-AU"/>
        </a:p>
      </dgm:t>
    </dgm:pt>
    <dgm:pt modelId="{024DEB9D-36F1-4208-AC59-93E35EF4F2A5}">
      <dgm:prSet phldrT="[Text]"/>
      <dgm:spPr/>
      <dgm:t>
        <a:bodyPr/>
        <a:lstStyle/>
        <a:p>
          <a:r>
            <a:rPr lang="en-US" dirty="0"/>
            <a:t>Value</a:t>
          </a:r>
          <a:endParaRPr lang="en-AU" dirty="0"/>
        </a:p>
      </dgm:t>
    </dgm:pt>
    <dgm:pt modelId="{3AF704BE-BF9F-453F-A337-1828E63888D8}" type="parTrans" cxnId="{CB0E36D4-EDAC-47E7-9082-1AF681AB728A}">
      <dgm:prSet/>
      <dgm:spPr/>
      <dgm:t>
        <a:bodyPr/>
        <a:lstStyle/>
        <a:p>
          <a:endParaRPr lang="en-AU"/>
        </a:p>
      </dgm:t>
    </dgm:pt>
    <dgm:pt modelId="{DD10FA9A-32FF-4320-94A0-B60B03721C8E}" type="sibTrans" cxnId="{CB0E36D4-EDAC-47E7-9082-1AF681AB728A}">
      <dgm:prSet/>
      <dgm:spPr/>
      <dgm:t>
        <a:bodyPr/>
        <a:lstStyle/>
        <a:p>
          <a:endParaRPr lang="en-AU"/>
        </a:p>
      </dgm:t>
    </dgm:pt>
    <dgm:pt modelId="{C14A6EB4-A798-4F9F-89D0-E5D83F4B2B8F}">
      <dgm:prSet phldrT="[Text]"/>
      <dgm:spPr/>
      <dgm:t>
        <a:bodyPr/>
        <a:lstStyle/>
        <a:p>
          <a:r>
            <a:rPr lang="en-US" dirty="0"/>
            <a:t>Structural</a:t>
          </a:r>
          <a:endParaRPr lang="en-AU" dirty="0"/>
        </a:p>
      </dgm:t>
    </dgm:pt>
    <dgm:pt modelId="{B4527D3C-F9FD-4F7E-823C-E5E5A285AA63}" type="parTrans" cxnId="{7F289D36-74EC-4D3D-9EBA-E7CBE6229495}">
      <dgm:prSet/>
      <dgm:spPr/>
      <dgm:t>
        <a:bodyPr/>
        <a:lstStyle/>
        <a:p>
          <a:endParaRPr lang="en-AU"/>
        </a:p>
      </dgm:t>
    </dgm:pt>
    <dgm:pt modelId="{4272C802-E73C-48B7-8DE6-2176840EEECD}" type="sibTrans" cxnId="{7F289D36-74EC-4D3D-9EBA-E7CBE6229495}">
      <dgm:prSet/>
      <dgm:spPr/>
      <dgm:t>
        <a:bodyPr/>
        <a:lstStyle/>
        <a:p>
          <a:endParaRPr lang="en-AU"/>
        </a:p>
      </dgm:t>
    </dgm:pt>
    <dgm:pt modelId="{DB66A04D-5A81-4E03-B353-EC8B63EC6530}" type="pres">
      <dgm:prSet presAssocID="{1C89F35C-1701-4147-A023-4789AF32030B}" presName="compositeShape" presStyleCnt="0">
        <dgm:presLayoutVars>
          <dgm:chMax val="7"/>
          <dgm:dir/>
          <dgm:resizeHandles val="exact"/>
        </dgm:presLayoutVars>
      </dgm:prSet>
      <dgm:spPr/>
    </dgm:pt>
    <dgm:pt modelId="{846D1055-4748-4520-8C4A-5FC1A14D4D4D}" type="pres">
      <dgm:prSet presAssocID="{1C89F35C-1701-4147-A023-4789AF32030B}" presName="wedge1" presStyleLbl="node1" presStyleIdx="0" presStyleCnt="5" custLinFactNeighborX="-1826" custLinFactNeighborY="5145"/>
      <dgm:spPr/>
    </dgm:pt>
    <dgm:pt modelId="{175CF29C-B2D9-495F-AA3C-D26B865B5772}" type="pres">
      <dgm:prSet presAssocID="{1C89F35C-1701-4147-A023-4789AF32030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7444DE7-0F01-479B-B254-B4AD1B0E1B7D}" type="pres">
      <dgm:prSet presAssocID="{1C89F35C-1701-4147-A023-4789AF32030B}" presName="wedge2" presStyleLbl="node1" presStyleIdx="1" presStyleCnt="5" custLinFactNeighborX="1851" custLinFactNeighborY="-409"/>
      <dgm:spPr/>
    </dgm:pt>
    <dgm:pt modelId="{7B97D332-E942-4264-BAFF-9D4C04683E27}" type="pres">
      <dgm:prSet presAssocID="{1C89F35C-1701-4147-A023-4789AF32030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BC3E4E0-457D-4864-93D7-BA5049CB9057}" type="pres">
      <dgm:prSet presAssocID="{1C89F35C-1701-4147-A023-4789AF32030B}" presName="wedge3" presStyleLbl="node1" presStyleIdx="2" presStyleCnt="5"/>
      <dgm:spPr/>
    </dgm:pt>
    <dgm:pt modelId="{5A83F0E1-9DFF-4AEA-AEB8-21E996C4E2D9}" type="pres">
      <dgm:prSet presAssocID="{1C89F35C-1701-4147-A023-4789AF32030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72B1210-7154-4C25-8DE7-DC945B73C9A8}" type="pres">
      <dgm:prSet presAssocID="{1C89F35C-1701-4147-A023-4789AF32030B}" presName="wedge4" presStyleLbl="node1" presStyleIdx="3" presStyleCnt="5"/>
      <dgm:spPr/>
    </dgm:pt>
    <dgm:pt modelId="{B462F505-5D20-40B5-9437-4C92BC3DD44C}" type="pres">
      <dgm:prSet presAssocID="{1C89F35C-1701-4147-A023-4789AF32030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57DB352-AE85-44E7-8CB2-7F9643469AFE}" type="pres">
      <dgm:prSet presAssocID="{1C89F35C-1701-4147-A023-4789AF32030B}" presName="wedge5" presStyleLbl="node1" presStyleIdx="4" presStyleCnt="5" custLinFactNeighborX="-2488" custLinFactNeighborY="-6918"/>
      <dgm:spPr/>
    </dgm:pt>
    <dgm:pt modelId="{2C11E9B1-274A-4A14-93DE-AA399929F09F}" type="pres">
      <dgm:prSet presAssocID="{1C89F35C-1701-4147-A023-4789AF32030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0F69907-1C4D-472E-A379-A828E93B1EF5}" type="presOf" srcId="{1DF33F03-9B8A-4B79-8C50-583ED6F28A11}" destId="{E7444DE7-0F01-479B-B254-B4AD1B0E1B7D}" srcOrd="0" destOrd="0" presId="urn:microsoft.com/office/officeart/2005/8/layout/chart3"/>
    <dgm:cxn modelId="{72AB2625-0D76-431D-A8E0-D931C3140C90}" srcId="{1C89F35C-1701-4147-A023-4789AF32030B}" destId="{79447420-EA00-4492-9A0F-5D95888908CC}" srcOrd="2" destOrd="0" parTransId="{E87523E4-1D63-4477-A8E6-75E76AABDE6A}" sibTransId="{12771C85-082E-4C2C-B3BE-1CCF11C5B521}"/>
    <dgm:cxn modelId="{D4E0E42A-CD73-47B9-BA6A-0B1A09EAE64D}" type="presOf" srcId="{79447420-EA00-4492-9A0F-5D95888908CC}" destId="{5A83F0E1-9DFF-4AEA-AEB8-21E996C4E2D9}" srcOrd="1" destOrd="0" presId="urn:microsoft.com/office/officeart/2005/8/layout/chart3"/>
    <dgm:cxn modelId="{7F289D36-74EC-4D3D-9EBA-E7CBE6229495}" srcId="{1C89F35C-1701-4147-A023-4789AF32030B}" destId="{C14A6EB4-A798-4F9F-89D0-E5D83F4B2B8F}" srcOrd="4" destOrd="0" parTransId="{B4527D3C-F9FD-4F7E-823C-E5E5A285AA63}" sibTransId="{4272C802-E73C-48B7-8DE6-2176840EEECD}"/>
    <dgm:cxn modelId="{4B66F744-31D2-4FBA-A37E-CB60E05213F2}" type="presOf" srcId="{F2C867B6-A133-41D4-9494-87A746C53C2E}" destId="{175CF29C-B2D9-495F-AA3C-D26B865B5772}" srcOrd="1" destOrd="0" presId="urn:microsoft.com/office/officeart/2005/8/layout/chart3"/>
    <dgm:cxn modelId="{E07A3F66-ED84-4645-94AC-330A8D4067C1}" type="presOf" srcId="{024DEB9D-36F1-4208-AC59-93E35EF4F2A5}" destId="{672B1210-7154-4C25-8DE7-DC945B73C9A8}" srcOrd="0" destOrd="0" presId="urn:microsoft.com/office/officeart/2005/8/layout/chart3"/>
    <dgm:cxn modelId="{24C4B368-3494-4D56-B75F-AC56E026002C}" type="presOf" srcId="{024DEB9D-36F1-4208-AC59-93E35EF4F2A5}" destId="{B462F505-5D20-40B5-9437-4C92BC3DD44C}" srcOrd="1" destOrd="0" presId="urn:microsoft.com/office/officeart/2005/8/layout/chart3"/>
    <dgm:cxn modelId="{4FAD996B-AC58-40AE-AE11-633E6FDC9B05}" srcId="{1C89F35C-1701-4147-A023-4789AF32030B}" destId="{1DF33F03-9B8A-4B79-8C50-583ED6F28A11}" srcOrd="1" destOrd="0" parTransId="{D6C9C4CB-A054-4189-B12C-C738DFBA1E19}" sibTransId="{86D51FF9-4449-4898-9F09-28C47F63C67D}"/>
    <dgm:cxn modelId="{1210BD50-72C7-4A17-A7DD-7E6DA54C3AA9}" type="presOf" srcId="{1DF33F03-9B8A-4B79-8C50-583ED6F28A11}" destId="{7B97D332-E942-4264-BAFF-9D4C04683E27}" srcOrd="1" destOrd="0" presId="urn:microsoft.com/office/officeart/2005/8/layout/chart3"/>
    <dgm:cxn modelId="{C1C18A9D-46DA-4851-A4A2-20C19BF9E9D0}" type="presOf" srcId="{1C89F35C-1701-4147-A023-4789AF32030B}" destId="{DB66A04D-5A81-4E03-B353-EC8B63EC6530}" srcOrd="0" destOrd="0" presId="urn:microsoft.com/office/officeart/2005/8/layout/chart3"/>
    <dgm:cxn modelId="{3CD9CC9E-91BF-4A63-9035-95DC20CF1048}" srcId="{1C89F35C-1701-4147-A023-4789AF32030B}" destId="{F2C867B6-A133-41D4-9494-87A746C53C2E}" srcOrd="0" destOrd="0" parTransId="{3C625B77-266B-4EC3-9C73-17A450E66886}" sibTransId="{1E6560A7-F999-4EDC-B52E-5F3A2BBFAB2C}"/>
    <dgm:cxn modelId="{C8D9A6B0-D8E1-4028-A5C0-779D28FBF9FA}" type="presOf" srcId="{C14A6EB4-A798-4F9F-89D0-E5D83F4B2B8F}" destId="{2C11E9B1-274A-4A14-93DE-AA399929F09F}" srcOrd="1" destOrd="0" presId="urn:microsoft.com/office/officeart/2005/8/layout/chart3"/>
    <dgm:cxn modelId="{CB0E36D4-EDAC-47E7-9082-1AF681AB728A}" srcId="{1C89F35C-1701-4147-A023-4789AF32030B}" destId="{024DEB9D-36F1-4208-AC59-93E35EF4F2A5}" srcOrd="3" destOrd="0" parTransId="{3AF704BE-BF9F-453F-A337-1828E63888D8}" sibTransId="{DD10FA9A-32FF-4320-94A0-B60B03721C8E}"/>
    <dgm:cxn modelId="{AAD771D7-10DB-49CF-BCB7-051F5D62E967}" type="presOf" srcId="{79447420-EA00-4492-9A0F-5D95888908CC}" destId="{4BC3E4E0-457D-4864-93D7-BA5049CB9057}" srcOrd="0" destOrd="0" presId="urn:microsoft.com/office/officeart/2005/8/layout/chart3"/>
    <dgm:cxn modelId="{A12F9DDD-9E75-4E5F-80F6-AFF5A696F101}" type="presOf" srcId="{F2C867B6-A133-41D4-9494-87A746C53C2E}" destId="{846D1055-4748-4520-8C4A-5FC1A14D4D4D}" srcOrd="0" destOrd="0" presId="urn:microsoft.com/office/officeart/2005/8/layout/chart3"/>
    <dgm:cxn modelId="{60E1C2F4-B636-45D8-9D5E-464EB1AAC2E7}" type="presOf" srcId="{C14A6EB4-A798-4F9F-89D0-E5D83F4B2B8F}" destId="{E57DB352-AE85-44E7-8CB2-7F9643469AFE}" srcOrd="0" destOrd="0" presId="urn:microsoft.com/office/officeart/2005/8/layout/chart3"/>
    <dgm:cxn modelId="{03342B0A-CF0F-43EC-8A22-B54F99013AC3}" type="presParOf" srcId="{DB66A04D-5A81-4E03-B353-EC8B63EC6530}" destId="{846D1055-4748-4520-8C4A-5FC1A14D4D4D}" srcOrd="0" destOrd="0" presId="urn:microsoft.com/office/officeart/2005/8/layout/chart3"/>
    <dgm:cxn modelId="{54F4F36F-D575-4AAC-B2AD-94F5311D82AE}" type="presParOf" srcId="{DB66A04D-5A81-4E03-B353-EC8B63EC6530}" destId="{175CF29C-B2D9-495F-AA3C-D26B865B5772}" srcOrd="1" destOrd="0" presId="urn:microsoft.com/office/officeart/2005/8/layout/chart3"/>
    <dgm:cxn modelId="{F7B63D0B-13A9-469C-8782-0995D35CE484}" type="presParOf" srcId="{DB66A04D-5A81-4E03-B353-EC8B63EC6530}" destId="{E7444DE7-0F01-479B-B254-B4AD1B0E1B7D}" srcOrd="2" destOrd="0" presId="urn:microsoft.com/office/officeart/2005/8/layout/chart3"/>
    <dgm:cxn modelId="{3A9CCFAB-D91E-45DE-B087-257B93E9EDD8}" type="presParOf" srcId="{DB66A04D-5A81-4E03-B353-EC8B63EC6530}" destId="{7B97D332-E942-4264-BAFF-9D4C04683E27}" srcOrd="3" destOrd="0" presId="urn:microsoft.com/office/officeart/2005/8/layout/chart3"/>
    <dgm:cxn modelId="{E8FB1426-224A-40E9-AD4C-60105B8A585E}" type="presParOf" srcId="{DB66A04D-5A81-4E03-B353-EC8B63EC6530}" destId="{4BC3E4E0-457D-4864-93D7-BA5049CB9057}" srcOrd="4" destOrd="0" presId="urn:microsoft.com/office/officeart/2005/8/layout/chart3"/>
    <dgm:cxn modelId="{2161E678-8707-4727-A339-45608A486C24}" type="presParOf" srcId="{DB66A04D-5A81-4E03-B353-EC8B63EC6530}" destId="{5A83F0E1-9DFF-4AEA-AEB8-21E996C4E2D9}" srcOrd="5" destOrd="0" presId="urn:microsoft.com/office/officeart/2005/8/layout/chart3"/>
    <dgm:cxn modelId="{737A4E93-8589-4DDC-91F0-579CD5EF0AE1}" type="presParOf" srcId="{DB66A04D-5A81-4E03-B353-EC8B63EC6530}" destId="{672B1210-7154-4C25-8DE7-DC945B73C9A8}" srcOrd="6" destOrd="0" presId="urn:microsoft.com/office/officeart/2005/8/layout/chart3"/>
    <dgm:cxn modelId="{2808E540-E00D-4FB4-AFBD-3115029D149F}" type="presParOf" srcId="{DB66A04D-5A81-4E03-B353-EC8B63EC6530}" destId="{B462F505-5D20-40B5-9437-4C92BC3DD44C}" srcOrd="7" destOrd="0" presId="urn:microsoft.com/office/officeart/2005/8/layout/chart3"/>
    <dgm:cxn modelId="{62872987-CBB6-4BBB-82E9-AD8BB82C6E29}" type="presParOf" srcId="{DB66A04D-5A81-4E03-B353-EC8B63EC6530}" destId="{E57DB352-AE85-44E7-8CB2-7F9643469AFE}" srcOrd="8" destOrd="0" presId="urn:microsoft.com/office/officeart/2005/8/layout/chart3"/>
    <dgm:cxn modelId="{4F0B455E-850B-475B-B194-BE05AC8EEA09}" type="presParOf" srcId="{DB66A04D-5A81-4E03-B353-EC8B63EC6530}" destId="{2C11E9B1-274A-4A14-93DE-AA399929F09F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89F35C-1701-4147-A023-4789AF32030B}" type="doc">
      <dgm:prSet loTypeId="urn:microsoft.com/office/officeart/2005/8/layout/chart3" loCatId="cycle" qsTypeId="urn:microsoft.com/office/officeart/2005/8/quickstyle/3d1" qsCatId="3D" csTypeId="urn:microsoft.com/office/officeart/2005/8/colors/accent1_4" csCatId="accent1" phldr="1"/>
      <dgm:spPr/>
    </dgm:pt>
    <dgm:pt modelId="{F2C867B6-A133-41D4-9494-87A746C53C2E}">
      <dgm:prSet phldrT="[Text]"/>
      <dgm:spPr/>
      <dgm:t>
        <a:bodyPr/>
        <a:lstStyle/>
        <a:p>
          <a:r>
            <a:rPr lang="en-US" dirty="0"/>
            <a:t>Interest</a:t>
          </a:r>
          <a:endParaRPr lang="en-AU" dirty="0"/>
        </a:p>
      </dgm:t>
    </dgm:pt>
    <dgm:pt modelId="{3C625B77-266B-4EC3-9C73-17A450E66886}" type="parTrans" cxnId="{3CD9CC9E-91BF-4A63-9035-95DC20CF1048}">
      <dgm:prSet/>
      <dgm:spPr/>
      <dgm:t>
        <a:bodyPr/>
        <a:lstStyle/>
        <a:p>
          <a:endParaRPr lang="en-AU"/>
        </a:p>
      </dgm:t>
    </dgm:pt>
    <dgm:pt modelId="{1E6560A7-F999-4EDC-B52E-5F3A2BBFAB2C}" type="sibTrans" cxnId="{3CD9CC9E-91BF-4A63-9035-95DC20CF1048}">
      <dgm:prSet/>
      <dgm:spPr/>
      <dgm:t>
        <a:bodyPr/>
        <a:lstStyle/>
        <a:p>
          <a:endParaRPr lang="en-AU"/>
        </a:p>
      </dgm:t>
    </dgm:pt>
    <dgm:pt modelId="{1DF33F03-9B8A-4B79-8C50-583ED6F28A11}">
      <dgm:prSet phldrT="[Text]"/>
      <dgm:spPr/>
      <dgm:t>
        <a:bodyPr/>
        <a:lstStyle/>
        <a:p>
          <a:r>
            <a:rPr lang="en-US" dirty="0"/>
            <a:t>Relationship</a:t>
          </a:r>
          <a:endParaRPr lang="en-AU" dirty="0"/>
        </a:p>
      </dgm:t>
    </dgm:pt>
    <dgm:pt modelId="{D6C9C4CB-A054-4189-B12C-C738DFBA1E19}" type="parTrans" cxnId="{4FAD996B-AC58-40AE-AE11-633E6FDC9B05}">
      <dgm:prSet/>
      <dgm:spPr/>
      <dgm:t>
        <a:bodyPr/>
        <a:lstStyle/>
        <a:p>
          <a:endParaRPr lang="en-AU"/>
        </a:p>
      </dgm:t>
    </dgm:pt>
    <dgm:pt modelId="{86D51FF9-4449-4898-9F09-28C47F63C67D}" type="sibTrans" cxnId="{4FAD996B-AC58-40AE-AE11-633E6FDC9B05}">
      <dgm:prSet/>
      <dgm:spPr/>
      <dgm:t>
        <a:bodyPr/>
        <a:lstStyle/>
        <a:p>
          <a:endParaRPr lang="en-AU"/>
        </a:p>
      </dgm:t>
    </dgm:pt>
    <dgm:pt modelId="{79447420-EA00-4492-9A0F-5D95888908CC}">
      <dgm:prSet phldrT="[Text]"/>
      <dgm:spPr/>
      <dgm:t>
        <a:bodyPr/>
        <a:lstStyle/>
        <a:p>
          <a:r>
            <a:rPr lang="en-US" dirty="0"/>
            <a:t>Data</a:t>
          </a:r>
          <a:endParaRPr lang="en-AU" dirty="0"/>
        </a:p>
      </dgm:t>
    </dgm:pt>
    <dgm:pt modelId="{E87523E4-1D63-4477-A8E6-75E76AABDE6A}" type="parTrans" cxnId="{72AB2625-0D76-431D-A8E0-D931C3140C90}">
      <dgm:prSet/>
      <dgm:spPr/>
      <dgm:t>
        <a:bodyPr/>
        <a:lstStyle/>
        <a:p>
          <a:endParaRPr lang="en-AU"/>
        </a:p>
      </dgm:t>
    </dgm:pt>
    <dgm:pt modelId="{12771C85-082E-4C2C-B3BE-1CCF11C5B521}" type="sibTrans" cxnId="{72AB2625-0D76-431D-A8E0-D931C3140C90}">
      <dgm:prSet/>
      <dgm:spPr/>
      <dgm:t>
        <a:bodyPr/>
        <a:lstStyle/>
        <a:p>
          <a:endParaRPr lang="en-AU"/>
        </a:p>
      </dgm:t>
    </dgm:pt>
    <dgm:pt modelId="{024DEB9D-36F1-4208-AC59-93E35EF4F2A5}">
      <dgm:prSet phldrT="[Text]"/>
      <dgm:spPr/>
      <dgm:t>
        <a:bodyPr/>
        <a:lstStyle/>
        <a:p>
          <a:r>
            <a:rPr lang="en-US" dirty="0"/>
            <a:t>Value</a:t>
          </a:r>
          <a:endParaRPr lang="en-AU" dirty="0"/>
        </a:p>
      </dgm:t>
    </dgm:pt>
    <dgm:pt modelId="{3AF704BE-BF9F-453F-A337-1828E63888D8}" type="parTrans" cxnId="{CB0E36D4-EDAC-47E7-9082-1AF681AB728A}">
      <dgm:prSet/>
      <dgm:spPr/>
      <dgm:t>
        <a:bodyPr/>
        <a:lstStyle/>
        <a:p>
          <a:endParaRPr lang="en-AU"/>
        </a:p>
      </dgm:t>
    </dgm:pt>
    <dgm:pt modelId="{DD10FA9A-32FF-4320-94A0-B60B03721C8E}" type="sibTrans" cxnId="{CB0E36D4-EDAC-47E7-9082-1AF681AB728A}">
      <dgm:prSet/>
      <dgm:spPr/>
      <dgm:t>
        <a:bodyPr/>
        <a:lstStyle/>
        <a:p>
          <a:endParaRPr lang="en-AU"/>
        </a:p>
      </dgm:t>
    </dgm:pt>
    <dgm:pt modelId="{C14A6EB4-A798-4F9F-89D0-E5D83F4B2B8F}">
      <dgm:prSet phldrT="[Text]"/>
      <dgm:spPr/>
      <dgm:t>
        <a:bodyPr/>
        <a:lstStyle/>
        <a:p>
          <a:r>
            <a:rPr lang="en-US" dirty="0"/>
            <a:t>Structural</a:t>
          </a:r>
          <a:endParaRPr lang="en-AU" dirty="0"/>
        </a:p>
      </dgm:t>
    </dgm:pt>
    <dgm:pt modelId="{B4527D3C-F9FD-4F7E-823C-E5E5A285AA63}" type="parTrans" cxnId="{7F289D36-74EC-4D3D-9EBA-E7CBE6229495}">
      <dgm:prSet/>
      <dgm:spPr/>
      <dgm:t>
        <a:bodyPr/>
        <a:lstStyle/>
        <a:p>
          <a:endParaRPr lang="en-AU"/>
        </a:p>
      </dgm:t>
    </dgm:pt>
    <dgm:pt modelId="{4272C802-E73C-48B7-8DE6-2176840EEECD}" type="sibTrans" cxnId="{7F289D36-74EC-4D3D-9EBA-E7CBE6229495}">
      <dgm:prSet/>
      <dgm:spPr/>
      <dgm:t>
        <a:bodyPr/>
        <a:lstStyle/>
        <a:p>
          <a:endParaRPr lang="en-AU"/>
        </a:p>
      </dgm:t>
    </dgm:pt>
    <dgm:pt modelId="{4B06EE3C-5ECA-4D9D-9724-A4A215319B00}" type="pres">
      <dgm:prSet presAssocID="{1C89F35C-1701-4147-A023-4789AF32030B}" presName="compositeShape" presStyleCnt="0">
        <dgm:presLayoutVars>
          <dgm:chMax val="7"/>
          <dgm:dir/>
          <dgm:resizeHandles val="exact"/>
        </dgm:presLayoutVars>
      </dgm:prSet>
      <dgm:spPr/>
    </dgm:pt>
    <dgm:pt modelId="{96FF836B-0920-445A-9593-A39AA3AD2E1A}" type="pres">
      <dgm:prSet presAssocID="{1C89F35C-1701-4147-A023-4789AF32030B}" presName="wedge1" presStyleLbl="node1" presStyleIdx="0" presStyleCnt="5"/>
      <dgm:spPr/>
    </dgm:pt>
    <dgm:pt modelId="{20BB9629-AD2A-4A03-B73C-349D11BC6236}" type="pres">
      <dgm:prSet presAssocID="{1C89F35C-1701-4147-A023-4789AF32030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5BC24E-B3E5-4459-9440-37D0951ABE76}" type="pres">
      <dgm:prSet presAssocID="{1C89F35C-1701-4147-A023-4789AF32030B}" presName="wedge2" presStyleLbl="node1" presStyleIdx="1" presStyleCnt="5"/>
      <dgm:spPr/>
    </dgm:pt>
    <dgm:pt modelId="{F327DDE6-357C-4DA6-9EC0-1FE9296B98F3}" type="pres">
      <dgm:prSet presAssocID="{1C89F35C-1701-4147-A023-4789AF32030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BCDC799-E2B5-4411-8414-906B310BAEA4}" type="pres">
      <dgm:prSet presAssocID="{1C89F35C-1701-4147-A023-4789AF32030B}" presName="wedge3" presStyleLbl="node1" presStyleIdx="2" presStyleCnt="5"/>
      <dgm:spPr/>
    </dgm:pt>
    <dgm:pt modelId="{D6947761-5F84-409B-BF30-4585EBC28FD8}" type="pres">
      <dgm:prSet presAssocID="{1C89F35C-1701-4147-A023-4789AF32030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9D114FF-E7E5-454C-B7EB-BD68D96AF76A}" type="pres">
      <dgm:prSet presAssocID="{1C89F35C-1701-4147-A023-4789AF32030B}" presName="wedge4" presStyleLbl="node1" presStyleIdx="3" presStyleCnt="5"/>
      <dgm:spPr/>
    </dgm:pt>
    <dgm:pt modelId="{9E2271EC-223B-4F7E-B7E0-591BEB43798A}" type="pres">
      <dgm:prSet presAssocID="{1C89F35C-1701-4147-A023-4789AF32030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2D06FFCD-D75C-4634-A037-D6305A678B23}" type="pres">
      <dgm:prSet presAssocID="{1C89F35C-1701-4147-A023-4789AF32030B}" presName="wedge5" presStyleLbl="node1" presStyleIdx="4" presStyleCnt="5"/>
      <dgm:spPr/>
    </dgm:pt>
    <dgm:pt modelId="{354CA524-6A35-431D-BB2D-D962512E58B5}" type="pres">
      <dgm:prSet presAssocID="{1C89F35C-1701-4147-A023-4789AF32030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DA60C14-0CF4-423A-8F39-665B0D9E8344}" type="presOf" srcId="{1DF33F03-9B8A-4B79-8C50-583ED6F28A11}" destId="{2C5BC24E-B3E5-4459-9440-37D0951ABE76}" srcOrd="0" destOrd="0" presId="urn:microsoft.com/office/officeart/2005/8/layout/chart3"/>
    <dgm:cxn modelId="{512BA317-82E6-4005-9B7C-BA4572E25794}" type="presOf" srcId="{79447420-EA00-4492-9A0F-5D95888908CC}" destId="{D6947761-5F84-409B-BF30-4585EBC28FD8}" srcOrd="1" destOrd="0" presId="urn:microsoft.com/office/officeart/2005/8/layout/chart3"/>
    <dgm:cxn modelId="{72AB2625-0D76-431D-A8E0-D931C3140C90}" srcId="{1C89F35C-1701-4147-A023-4789AF32030B}" destId="{79447420-EA00-4492-9A0F-5D95888908CC}" srcOrd="2" destOrd="0" parTransId="{E87523E4-1D63-4477-A8E6-75E76AABDE6A}" sibTransId="{12771C85-082E-4C2C-B3BE-1CCF11C5B521}"/>
    <dgm:cxn modelId="{7F289D36-74EC-4D3D-9EBA-E7CBE6229495}" srcId="{1C89F35C-1701-4147-A023-4789AF32030B}" destId="{C14A6EB4-A798-4F9F-89D0-E5D83F4B2B8F}" srcOrd="4" destOrd="0" parTransId="{B4527D3C-F9FD-4F7E-823C-E5E5A285AA63}" sibTransId="{4272C802-E73C-48B7-8DE6-2176840EEECD}"/>
    <dgm:cxn modelId="{4FAD996B-AC58-40AE-AE11-633E6FDC9B05}" srcId="{1C89F35C-1701-4147-A023-4789AF32030B}" destId="{1DF33F03-9B8A-4B79-8C50-583ED6F28A11}" srcOrd="1" destOrd="0" parTransId="{D6C9C4CB-A054-4189-B12C-C738DFBA1E19}" sibTransId="{86D51FF9-4449-4898-9F09-28C47F63C67D}"/>
    <dgm:cxn modelId="{F817EA6C-5ABC-4A41-8917-44A27B8621F3}" type="presOf" srcId="{024DEB9D-36F1-4208-AC59-93E35EF4F2A5}" destId="{79D114FF-E7E5-454C-B7EB-BD68D96AF76A}" srcOrd="0" destOrd="0" presId="urn:microsoft.com/office/officeart/2005/8/layout/chart3"/>
    <dgm:cxn modelId="{1796D77B-5B68-43C6-A203-4A337B90FE0C}" type="presOf" srcId="{79447420-EA00-4492-9A0F-5D95888908CC}" destId="{4BCDC799-E2B5-4411-8414-906B310BAEA4}" srcOrd="0" destOrd="0" presId="urn:microsoft.com/office/officeart/2005/8/layout/chart3"/>
    <dgm:cxn modelId="{3CD9CC9E-91BF-4A63-9035-95DC20CF1048}" srcId="{1C89F35C-1701-4147-A023-4789AF32030B}" destId="{F2C867B6-A133-41D4-9494-87A746C53C2E}" srcOrd="0" destOrd="0" parTransId="{3C625B77-266B-4EC3-9C73-17A450E66886}" sibTransId="{1E6560A7-F999-4EDC-B52E-5F3A2BBFAB2C}"/>
    <dgm:cxn modelId="{8D1062BD-B991-4799-B215-B5473224D1D7}" type="presOf" srcId="{C14A6EB4-A798-4F9F-89D0-E5D83F4B2B8F}" destId="{354CA524-6A35-431D-BB2D-D962512E58B5}" srcOrd="1" destOrd="0" presId="urn:microsoft.com/office/officeart/2005/8/layout/chart3"/>
    <dgm:cxn modelId="{C04B90C0-CD44-44F2-85CF-9E9EDEBB462E}" type="presOf" srcId="{C14A6EB4-A798-4F9F-89D0-E5D83F4B2B8F}" destId="{2D06FFCD-D75C-4634-A037-D6305A678B23}" srcOrd="0" destOrd="0" presId="urn:microsoft.com/office/officeart/2005/8/layout/chart3"/>
    <dgm:cxn modelId="{CB0E36D4-EDAC-47E7-9082-1AF681AB728A}" srcId="{1C89F35C-1701-4147-A023-4789AF32030B}" destId="{024DEB9D-36F1-4208-AC59-93E35EF4F2A5}" srcOrd="3" destOrd="0" parTransId="{3AF704BE-BF9F-453F-A337-1828E63888D8}" sibTransId="{DD10FA9A-32FF-4320-94A0-B60B03721C8E}"/>
    <dgm:cxn modelId="{DB4006DA-AD42-4712-A425-5B8A0C5EB117}" type="presOf" srcId="{F2C867B6-A133-41D4-9494-87A746C53C2E}" destId="{20BB9629-AD2A-4A03-B73C-349D11BC6236}" srcOrd="1" destOrd="0" presId="urn:microsoft.com/office/officeart/2005/8/layout/chart3"/>
    <dgm:cxn modelId="{2CE172E3-EA90-4F77-984C-A75B37AF68F8}" type="presOf" srcId="{F2C867B6-A133-41D4-9494-87A746C53C2E}" destId="{96FF836B-0920-445A-9593-A39AA3AD2E1A}" srcOrd="0" destOrd="0" presId="urn:microsoft.com/office/officeart/2005/8/layout/chart3"/>
    <dgm:cxn modelId="{B5F8D9E5-EDBC-41C6-A563-CE99EDEFDD13}" type="presOf" srcId="{1DF33F03-9B8A-4B79-8C50-583ED6F28A11}" destId="{F327DDE6-357C-4DA6-9EC0-1FE9296B98F3}" srcOrd="1" destOrd="0" presId="urn:microsoft.com/office/officeart/2005/8/layout/chart3"/>
    <dgm:cxn modelId="{FFBAC6E9-2460-48C5-851E-7C15F3AD6B9B}" type="presOf" srcId="{1C89F35C-1701-4147-A023-4789AF32030B}" destId="{4B06EE3C-5ECA-4D9D-9724-A4A215319B00}" srcOrd="0" destOrd="0" presId="urn:microsoft.com/office/officeart/2005/8/layout/chart3"/>
    <dgm:cxn modelId="{4C2325F1-B798-4D37-B587-23BE5085B434}" type="presOf" srcId="{024DEB9D-36F1-4208-AC59-93E35EF4F2A5}" destId="{9E2271EC-223B-4F7E-B7E0-591BEB43798A}" srcOrd="1" destOrd="0" presId="urn:microsoft.com/office/officeart/2005/8/layout/chart3"/>
    <dgm:cxn modelId="{BF1CA75B-DF5C-4C55-90F2-A07B6F113A18}" type="presParOf" srcId="{4B06EE3C-5ECA-4D9D-9724-A4A215319B00}" destId="{96FF836B-0920-445A-9593-A39AA3AD2E1A}" srcOrd="0" destOrd="0" presId="urn:microsoft.com/office/officeart/2005/8/layout/chart3"/>
    <dgm:cxn modelId="{92D6F04D-36BC-4159-9684-DD5434BABC81}" type="presParOf" srcId="{4B06EE3C-5ECA-4D9D-9724-A4A215319B00}" destId="{20BB9629-AD2A-4A03-B73C-349D11BC6236}" srcOrd="1" destOrd="0" presId="urn:microsoft.com/office/officeart/2005/8/layout/chart3"/>
    <dgm:cxn modelId="{53E794C8-FCFF-49F6-9251-90BA16EFD757}" type="presParOf" srcId="{4B06EE3C-5ECA-4D9D-9724-A4A215319B00}" destId="{2C5BC24E-B3E5-4459-9440-37D0951ABE76}" srcOrd="2" destOrd="0" presId="urn:microsoft.com/office/officeart/2005/8/layout/chart3"/>
    <dgm:cxn modelId="{CE927620-8A89-41FE-9A0F-C5804CDC2F8D}" type="presParOf" srcId="{4B06EE3C-5ECA-4D9D-9724-A4A215319B00}" destId="{F327DDE6-357C-4DA6-9EC0-1FE9296B98F3}" srcOrd="3" destOrd="0" presId="urn:microsoft.com/office/officeart/2005/8/layout/chart3"/>
    <dgm:cxn modelId="{FADD1CFE-2881-4B9C-8F29-CC2B4B8839C5}" type="presParOf" srcId="{4B06EE3C-5ECA-4D9D-9724-A4A215319B00}" destId="{4BCDC799-E2B5-4411-8414-906B310BAEA4}" srcOrd="4" destOrd="0" presId="urn:microsoft.com/office/officeart/2005/8/layout/chart3"/>
    <dgm:cxn modelId="{57E7B296-DF69-4F2D-A99B-F0C3A9D49CCF}" type="presParOf" srcId="{4B06EE3C-5ECA-4D9D-9724-A4A215319B00}" destId="{D6947761-5F84-409B-BF30-4585EBC28FD8}" srcOrd="5" destOrd="0" presId="urn:microsoft.com/office/officeart/2005/8/layout/chart3"/>
    <dgm:cxn modelId="{0F10E105-8737-4E92-A795-1C2FCD66E195}" type="presParOf" srcId="{4B06EE3C-5ECA-4D9D-9724-A4A215319B00}" destId="{79D114FF-E7E5-454C-B7EB-BD68D96AF76A}" srcOrd="6" destOrd="0" presId="urn:microsoft.com/office/officeart/2005/8/layout/chart3"/>
    <dgm:cxn modelId="{F3813FD4-2DAB-4DE0-8E62-D06201ADEBDB}" type="presParOf" srcId="{4B06EE3C-5ECA-4D9D-9724-A4A215319B00}" destId="{9E2271EC-223B-4F7E-B7E0-591BEB43798A}" srcOrd="7" destOrd="0" presId="urn:microsoft.com/office/officeart/2005/8/layout/chart3"/>
    <dgm:cxn modelId="{39DA4025-8150-45DB-8F23-F6225A6B730A}" type="presParOf" srcId="{4B06EE3C-5ECA-4D9D-9724-A4A215319B00}" destId="{2D06FFCD-D75C-4634-A037-D6305A678B23}" srcOrd="8" destOrd="0" presId="urn:microsoft.com/office/officeart/2005/8/layout/chart3"/>
    <dgm:cxn modelId="{D5D17266-C9BC-4A41-8EF9-D438F05A7629}" type="presParOf" srcId="{4B06EE3C-5ECA-4D9D-9724-A4A215319B00}" destId="{354CA524-6A35-431D-BB2D-D962512E58B5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685523-D4F3-BF41-9873-59A7260CAFDD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C1B56-0E85-D64E-A510-77D5D612852D}">
      <dgm:prSet phldrT="[Text]"/>
      <dgm:spPr/>
      <dgm:t>
        <a:bodyPr/>
        <a:lstStyle/>
        <a:p>
          <a:r>
            <a:rPr lang="en-US" dirty="0"/>
            <a:t>Consensual</a:t>
          </a:r>
        </a:p>
      </dgm:t>
    </dgm:pt>
    <dgm:pt modelId="{52E0C9B4-5935-8C4C-BCB4-8F4261DB84FD}" type="parTrans" cxnId="{45B49FF7-4AEE-FA48-BA3B-D85C7AB487EF}">
      <dgm:prSet/>
      <dgm:spPr/>
      <dgm:t>
        <a:bodyPr/>
        <a:lstStyle/>
        <a:p>
          <a:endParaRPr lang="en-US"/>
        </a:p>
      </dgm:t>
    </dgm:pt>
    <dgm:pt modelId="{9B6BD03B-8519-EC44-915C-19C8E59D6BBA}" type="sibTrans" cxnId="{45B49FF7-4AEE-FA48-BA3B-D85C7AB487EF}">
      <dgm:prSet/>
      <dgm:spPr/>
      <dgm:t>
        <a:bodyPr/>
        <a:lstStyle/>
        <a:p>
          <a:endParaRPr lang="en-US"/>
        </a:p>
      </dgm:t>
    </dgm:pt>
    <dgm:pt modelId="{EF417744-C39C-2F46-B32F-A2D4A6362215}">
      <dgm:prSet phldrT="[Text]"/>
      <dgm:spPr/>
      <dgm:t>
        <a:bodyPr/>
        <a:lstStyle/>
        <a:p>
          <a:r>
            <a:rPr lang="en-US" dirty="0"/>
            <a:t>Negotiation</a:t>
          </a:r>
        </a:p>
      </dgm:t>
    </dgm:pt>
    <dgm:pt modelId="{773362AE-7C0E-9546-BA43-2A06998DC6CE}" type="parTrans" cxnId="{E6744C60-3120-C042-BE43-CA66A1029796}">
      <dgm:prSet/>
      <dgm:spPr/>
      <dgm:t>
        <a:bodyPr/>
        <a:lstStyle/>
        <a:p>
          <a:endParaRPr lang="en-US"/>
        </a:p>
      </dgm:t>
    </dgm:pt>
    <dgm:pt modelId="{945B306D-26FD-C544-B61D-2338AD9E501B}" type="sibTrans" cxnId="{E6744C60-3120-C042-BE43-CA66A1029796}">
      <dgm:prSet/>
      <dgm:spPr/>
      <dgm:t>
        <a:bodyPr/>
        <a:lstStyle/>
        <a:p>
          <a:endParaRPr lang="en-US"/>
        </a:p>
      </dgm:t>
    </dgm:pt>
    <dgm:pt modelId="{8A67DB41-5E4A-4C49-869F-2EF7A13D6738}">
      <dgm:prSet phldrT="[Text]"/>
      <dgm:spPr/>
      <dgm:t>
        <a:bodyPr/>
        <a:lstStyle/>
        <a:p>
          <a:r>
            <a:rPr lang="en-US" dirty="0"/>
            <a:t>Mediation</a:t>
          </a:r>
        </a:p>
      </dgm:t>
    </dgm:pt>
    <dgm:pt modelId="{BDB119ED-F7C6-1848-82DA-5AE0CE0758AB}" type="parTrans" cxnId="{FF6726AA-A688-8A4C-A51E-EF2F8586FAED}">
      <dgm:prSet/>
      <dgm:spPr/>
      <dgm:t>
        <a:bodyPr/>
        <a:lstStyle/>
        <a:p>
          <a:endParaRPr lang="en-US"/>
        </a:p>
      </dgm:t>
    </dgm:pt>
    <dgm:pt modelId="{B13A59A4-9B84-784F-9C0E-13EDB720E623}" type="sibTrans" cxnId="{FF6726AA-A688-8A4C-A51E-EF2F8586FAED}">
      <dgm:prSet/>
      <dgm:spPr/>
      <dgm:t>
        <a:bodyPr/>
        <a:lstStyle/>
        <a:p>
          <a:endParaRPr lang="en-US"/>
        </a:p>
      </dgm:t>
    </dgm:pt>
    <dgm:pt modelId="{6C61F94F-E87B-CE40-922E-3118783180FD}">
      <dgm:prSet phldrT="[Text]"/>
      <dgm:spPr/>
      <dgm:t>
        <a:bodyPr/>
        <a:lstStyle/>
        <a:p>
          <a:r>
            <a:rPr lang="en-US" dirty="0"/>
            <a:t>Advisory</a:t>
          </a:r>
        </a:p>
      </dgm:t>
    </dgm:pt>
    <dgm:pt modelId="{A92B206A-C3D8-7C42-BEB4-7816B89402BD}" type="parTrans" cxnId="{96EC6BCB-CFCC-C246-A3BB-7F281D6CE082}">
      <dgm:prSet/>
      <dgm:spPr/>
      <dgm:t>
        <a:bodyPr/>
        <a:lstStyle/>
        <a:p>
          <a:endParaRPr lang="en-US"/>
        </a:p>
      </dgm:t>
    </dgm:pt>
    <dgm:pt modelId="{EA0FFD37-B640-9249-9300-2F741D3B680C}" type="sibTrans" cxnId="{96EC6BCB-CFCC-C246-A3BB-7F281D6CE082}">
      <dgm:prSet/>
      <dgm:spPr/>
      <dgm:t>
        <a:bodyPr/>
        <a:lstStyle/>
        <a:p>
          <a:endParaRPr lang="en-US"/>
        </a:p>
      </dgm:t>
    </dgm:pt>
    <dgm:pt modelId="{15EDDE9C-403E-D34E-B2A2-15AE66C82F43}">
      <dgm:prSet phldrT="[Text]"/>
      <dgm:spPr/>
      <dgm:t>
        <a:bodyPr/>
        <a:lstStyle/>
        <a:p>
          <a:r>
            <a:rPr lang="en-US" dirty="0"/>
            <a:t>Determinative</a:t>
          </a:r>
        </a:p>
      </dgm:t>
    </dgm:pt>
    <dgm:pt modelId="{0937008B-85E9-1840-A3D0-5D3403E1B267}" type="parTrans" cxnId="{B3EC8496-1F8E-1646-9B89-1383EEFB2E2E}">
      <dgm:prSet/>
      <dgm:spPr/>
      <dgm:t>
        <a:bodyPr/>
        <a:lstStyle/>
        <a:p>
          <a:endParaRPr lang="en-US"/>
        </a:p>
      </dgm:t>
    </dgm:pt>
    <dgm:pt modelId="{65AC55DC-A617-CD48-B072-8C104ABDC32A}" type="sibTrans" cxnId="{B3EC8496-1F8E-1646-9B89-1383EEFB2E2E}">
      <dgm:prSet/>
      <dgm:spPr/>
      <dgm:t>
        <a:bodyPr/>
        <a:lstStyle/>
        <a:p>
          <a:endParaRPr lang="en-US"/>
        </a:p>
      </dgm:t>
    </dgm:pt>
    <dgm:pt modelId="{989CD59C-50B1-1540-8F9E-376863860B57}">
      <dgm:prSet phldrT="[Text]"/>
      <dgm:spPr/>
      <dgm:t>
        <a:bodyPr/>
        <a:lstStyle/>
        <a:p>
          <a:r>
            <a:rPr lang="en-US" dirty="0"/>
            <a:t>Litigation</a:t>
          </a:r>
        </a:p>
      </dgm:t>
    </dgm:pt>
    <dgm:pt modelId="{B4AB90DB-F4ED-2444-8461-541F9A13D16A}" type="parTrans" cxnId="{804201AF-81DD-A34E-839D-2EDAA11D4E20}">
      <dgm:prSet/>
      <dgm:spPr/>
      <dgm:t>
        <a:bodyPr/>
        <a:lstStyle/>
        <a:p>
          <a:endParaRPr lang="en-US"/>
        </a:p>
      </dgm:t>
    </dgm:pt>
    <dgm:pt modelId="{943727C7-1B0C-6046-9159-9B2191E95BA6}" type="sibTrans" cxnId="{804201AF-81DD-A34E-839D-2EDAA11D4E20}">
      <dgm:prSet/>
      <dgm:spPr/>
      <dgm:t>
        <a:bodyPr/>
        <a:lstStyle/>
        <a:p>
          <a:endParaRPr lang="en-US"/>
        </a:p>
      </dgm:t>
    </dgm:pt>
    <dgm:pt modelId="{03A4FA8B-67CE-2545-A225-C4DE402359B2}">
      <dgm:prSet phldrT="[Text]"/>
      <dgm:spPr/>
      <dgm:t>
        <a:bodyPr/>
        <a:lstStyle/>
        <a:p>
          <a:r>
            <a:rPr lang="en-US" dirty="0"/>
            <a:t>Facilitative</a:t>
          </a:r>
        </a:p>
      </dgm:t>
    </dgm:pt>
    <dgm:pt modelId="{307778CE-C0CA-7A42-A223-0A9EB8707874}" type="sibTrans" cxnId="{496ED77F-CE5F-244D-B014-46B59EA9DF7D}">
      <dgm:prSet/>
      <dgm:spPr/>
      <dgm:t>
        <a:bodyPr/>
        <a:lstStyle/>
        <a:p>
          <a:endParaRPr lang="en-US"/>
        </a:p>
      </dgm:t>
    </dgm:pt>
    <dgm:pt modelId="{343FB922-BEC0-0A48-B9D0-FD1FC810DF92}" type="parTrans" cxnId="{496ED77F-CE5F-244D-B014-46B59EA9DF7D}">
      <dgm:prSet/>
      <dgm:spPr/>
      <dgm:t>
        <a:bodyPr/>
        <a:lstStyle/>
        <a:p>
          <a:endParaRPr lang="en-US"/>
        </a:p>
      </dgm:t>
    </dgm:pt>
    <dgm:pt modelId="{8F804539-2995-524E-B840-AAA5214FAFDC}">
      <dgm:prSet phldrT="[Text]"/>
      <dgm:spPr/>
      <dgm:t>
        <a:bodyPr/>
        <a:lstStyle/>
        <a:p>
          <a:r>
            <a:rPr lang="en-US" dirty="0"/>
            <a:t>Conciliation </a:t>
          </a:r>
        </a:p>
      </dgm:t>
    </dgm:pt>
    <dgm:pt modelId="{70515D13-2D2F-B445-91B6-989504E0DE65}" type="parTrans" cxnId="{F787448A-34DD-294C-8E46-3EAB5B5D40E7}">
      <dgm:prSet/>
      <dgm:spPr/>
      <dgm:t>
        <a:bodyPr/>
        <a:lstStyle/>
        <a:p>
          <a:endParaRPr lang="en-US"/>
        </a:p>
      </dgm:t>
    </dgm:pt>
    <dgm:pt modelId="{0DEE4512-7965-7E4C-8BC6-6A990D5A6124}" type="sibTrans" cxnId="{F787448A-34DD-294C-8E46-3EAB5B5D40E7}">
      <dgm:prSet/>
      <dgm:spPr/>
      <dgm:t>
        <a:bodyPr/>
        <a:lstStyle/>
        <a:p>
          <a:endParaRPr lang="en-US"/>
        </a:p>
      </dgm:t>
    </dgm:pt>
    <dgm:pt modelId="{42478EE9-FA69-D749-AEA3-00EC6C326448}">
      <dgm:prSet phldrT="[Text]"/>
      <dgm:spPr/>
      <dgm:t>
        <a:bodyPr/>
        <a:lstStyle/>
        <a:p>
          <a:r>
            <a:rPr lang="en-US" dirty="0"/>
            <a:t>Arbitration</a:t>
          </a:r>
        </a:p>
      </dgm:t>
    </dgm:pt>
    <dgm:pt modelId="{FF10AB45-8373-364A-ADD8-B44B8D74A8B6}" type="parTrans" cxnId="{5ACB2E84-AB3B-0A46-A527-44C12C32AD64}">
      <dgm:prSet/>
      <dgm:spPr/>
      <dgm:t>
        <a:bodyPr/>
        <a:lstStyle/>
        <a:p>
          <a:endParaRPr lang="en-US"/>
        </a:p>
      </dgm:t>
    </dgm:pt>
    <dgm:pt modelId="{77FB04C8-BC4E-1C43-A639-603BBC3F79B2}" type="sibTrans" cxnId="{5ACB2E84-AB3B-0A46-A527-44C12C32AD64}">
      <dgm:prSet/>
      <dgm:spPr/>
      <dgm:t>
        <a:bodyPr/>
        <a:lstStyle/>
        <a:p>
          <a:endParaRPr lang="en-US"/>
        </a:p>
      </dgm:t>
    </dgm:pt>
    <dgm:pt modelId="{658CAE4E-D2B9-4D4F-8764-76623A447FA5}">
      <dgm:prSet phldrT="[Text]"/>
      <dgm:spPr/>
      <dgm:t>
        <a:bodyPr/>
        <a:lstStyle/>
        <a:p>
          <a:r>
            <a:rPr lang="en-US" dirty="0"/>
            <a:t>Restorative Justice Conferencing</a:t>
          </a:r>
        </a:p>
      </dgm:t>
    </dgm:pt>
    <dgm:pt modelId="{217D730B-16E8-44E0-9C50-DFD4F2B17DF8}" type="parTrans" cxnId="{5D659C37-67C9-41C9-B781-5BFFD584C4CA}">
      <dgm:prSet/>
      <dgm:spPr/>
    </dgm:pt>
    <dgm:pt modelId="{9E63486D-7E36-460E-9688-FB0274432131}" type="sibTrans" cxnId="{5D659C37-67C9-41C9-B781-5BFFD584C4CA}">
      <dgm:prSet/>
      <dgm:spPr/>
    </dgm:pt>
    <dgm:pt modelId="{51227918-043B-B243-B86F-572CCBA4CD26}" type="pres">
      <dgm:prSet presAssocID="{60685523-D4F3-BF41-9873-59A7260CAFDD}" presName="linearFlow" presStyleCnt="0">
        <dgm:presLayoutVars>
          <dgm:dir/>
          <dgm:animLvl val="lvl"/>
          <dgm:resizeHandles val="exact"/>
        </dgm:presLayoutVars>
      </dgm:prSet>
      <dgm:spPr/>
    </dgm:pt>
    <dgm:pt modelId="{AB633433-D7C4-6545-9BE8-8BDF7C4CDE27}" type="pres">
      <dgm:prSet presAssocID="{BDAC1B56-0E85-D64E-A510-77D5D612852D}" presName="composite" presStyleCnt="0"/>
      <dgm:spPr/>
    </dgm:pt>
    <dgm:pt modelId="{6DBD8394-1B5B-1F49-8ABD-0D04912FC987}" type="pres">
      <dgm:prSet presAssocID="{BDAC1B56-0E85-D64E-A510-77D5D612852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84C49EA9-AD8A-7949-B8F7-B74C13FE8ABD}" type="pres">
      <dgm:prSet presAssocID="{BDAC1B56-0E85-D64E-A510-77D5D612852D}" presName="descendantText" presStyleLbl="alignAcc1" presStyleIdx="0" presStyleCnt="4">
        <dgm:presLayoutVars>
          <dgm:bulletEnabled val="1"/>
        </dgm:presLayoutVars>
      </dgm:prSet>
      <dgm:spPr/>
    </dgm:pt>
    <dgm:pt modelId="{4C8719F8-98F1-1D42-B427-A5B245F1C4EE}" type="pres">
      <dgm:prSet presAssocID="{9B6BD03B-8519-EC44-915C-19C8E59D6BBA}" presName="sp" presStyleCnt="0"/>
      <dgm:spPr/>
    </dgm:pt>
    <dgm:pt modelId="{467F7E0D-E1EA-6A4E-88A5-96BB2CC36CC8}" type="pres">
      <dgm:prSet presAssocID="{03A4FA8B-67CE-2545-A225-C4DE402359B2}" presName="composite" presStyleCnt="0"/>
      <dgm:spPr/>
    </dgm:pt>
    <dgm:pt modelId="{0E82943D-1D0C-0E4F-B532-42C5D75AD2F4}" type="pres">
      <dgm:prSet presAssocID="{03A4FA8B-67CE-2545-A225-C4DE402359B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ED2FB3D-2614-1D48-A75F-11D49E11EAFC}" type="pres">
      <dgm:prSet presAssocID="{03A4FA8B-67CE-2545-A225-C4DE402359B2}" presName="descendantText" presStyleLbl="alignAcc1" presStyleIdx="1" presStyleCnt="4">
        <dgm:presLayoutVars>
          <dgm:bulletEnabled val="1"/>
        </dgm:presLayoutVars>
      </dgm:prSet>
      <dgm:spPr/>
    </dgm:pt>
    <dgm:pt modelId="{44823F24-909C-4A41-8B88-5AC29DE326FF}" type="pres">
      <dgm:prSet presAssocID="{307778CE-C0CA-7A42-A223-0A9EB8707874}" presName="sp" presStyleCnt="0"/>
      <dgm:spPr/>
    </dgm:pt>
    <dgm:pt modelId="{1DC8ACB2-B123-2B4C-B7C4-60DD72814CB4}" type="pres">
      <dgm:prSet presAssocID="{6C61F94F-E87B-CE40-922E-3118783180FD}" presName="composite" presStyleCnt="0"/>
      <dgm:spPr/>
    </dgm:pt>
    <dgm:pt modelId="{F6F6367E-EE84-A445-9A82-9C1C3A18225B}" type="pres">
      <dgm:prSet presAssocID="{6C61F94F-E87B-CE40-922E-3118783180F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7FBB830-B70B-4E4E-9980-51EA0D017168}" type="pres">
      <dgm:prSet presAssocID="{6C61F94F-E87B-CE40-922E-3118783180FD}" presName="descendantText" presStyleLbl="alignAcc1" presStyleIdx="2" presStyleCnt="4">
        <dgm:presLayoutVars>
          <dgm:bulletEnabled val="1"/>
        </dgm:presLayoutVars>
      </dgm:prSet>
      <dgm:spPr/>
    </dgm:pt>
    <dgm:pt modelId="{5A24380F-1C7C-4249-922D-F584B43BD982}" type="pres">
      <dgm:prSet presAssocID="{EA0FFD37-B640-9249-9300-2F741D3B680C}" presName="sp" presStyleCnt="0"/>
      <dgm:spPr/>
    </dgm:pt>
    <dgm:pt modelId="{1DFB7BC2-4E84-BF40-B115-DAC4B62BFB27}" type="pres">
      <dgm:prSet presAssocID="{15EDDE9C-403E-D34E-B2A2-15AE66C82F43}" presName="composite" presStyleCnt="0"/>
      <dgm:spPr/>
    </dgm:pt>
    <dgm:pt modelId="{E9BE86C5-DE97-784D-933C-EC0D96AC8291}" type="pres">
      <dgm:prSet presAssocID="{15EDDE9C-403E-D34E-B2A2-15AE66C82F43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BA5B22A-F963-584E-B34C-AC1376D35D85}" type="pres">
      <dgm:prSet presAssocID="{15EDDE9C-403E-D34E-B2A2-15AE66C82F4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49AC523-2F96-452E-BDE3-4B70697E708A}" type="presOf" srcId="{8F804539-2995-524E-B840-AAA5214FAFDC}" destId="{A7FBB830-B70B-4E4E-9980-51EA0D017168}" srcOrd="0" destOrd="0" presId="urn:microsoft.com/office/officeart/2005/8/layout/chevron2"/>
    <dgm:cxn modelId="{61843224-FA55-4F99-8D15-02C7F3743B94}" type="presOf" srcId="{EF417744-C39C-2F46-B32F-A2D4A6362215}" destId="{84C49EA9-AD8A-7949-B8F7-B74C13FE8ABD}" srcOrd="0" destOrd="0" presId="urn:microsoft.com/office/officeart/2005/8/layout/chevron2"/>
    <dgm:cxn modelId="{1C638534-9FBC-469F-895A-8DF08F08A1ED}" type="presOf" srcId="{60685523-D4F3-BF41-9873-59A7260CAFDD}" destId="{51227918-043B-B243-B86F-572CCBA4CD26}" srcOrd="0" destOrd="0" presId="urn:microsoft.com/office/officeart/2005/8/layout/chevron2"/>
    <dgm:cxn modelId="{5D659C37-67C9-41C9-B781-5BFFD584C4CA}" srcId="{6C61F94F-E87B-CE40-922E-3118783180FD}" destId="{658CAE4E-D2B9-4D4F-8764-76623A447FA5}" srcOrd="1" destOrd="0" parTransId="{217D730B-16E8-44E0-9C50-DFD4F2B17DF8}" sibTransId="{9E63486D-7E36-460E-9688-FB0274432131}"/>
    <dgm:cxn modelId="{E6744C60-3120-C042-BE43-CA66A1029796}" srcId="{BDAC1B56-0E85-D64E-A510-77D5D612852D}" destId="{EF417744-C39C-2F46-B32F-A2D4A6362215}" srcOrd="0" destOrd="0" parTransId="{773362AE-7C0E-9546-BA43-2A06998DC6CE}" sibTransId="{945B306D-26FD-C544-B61D-2338AD9E501B}"/>
    <dgm:cxn modelId="{4DA48768-63EF-4010-8AFE-BFD993D9BA4B}" type="presOf" srcId="{6C61F94F-E87B-CE40-922E-3118783180FD}" destId="{F6F6367E-EE84-A445-9A82-9C1C3A18225B}" srcOrd="0" destOrd="0" presId="urn:microsoft.com/office/officeart/2005/8/layout/chevron2"/>
    <dgm:cxn modelId="{52C4E958-E0A1-4169-B412-0914631D63F9}" type="presOf" srcId="{42478EE9-FA69-D749-AEA3-00EC6C326448}" destId="{3BA5B22A-F963-584E-B34C-AC1376D35D85}" srcOrd="0" destOrd="0" presId="urn:microsoft.com/office/officeart/2005/8/layout/chevron2"/>
    <dgm:cxn modelId="{496ED77F-CE5F-244D-B014-46B59EA9DF7D}" srcId="{60685523-D4F3-BF41-9873-59A7260CAFDD}" destId="{03A4FA8B-67CE-2545-A225-C4DE402359B2}" srcOrd="1" destOrd="0" parTransId="{343FB922-BEC0-0A48-B9D0-FD1FC810DF92}" sibTransId="{307778CE-C0CA-7A42-A223-0A9EB8707874}"/>
    <dgm:cxn modelId="{5ACB2E84-AB3B-0A46-A527-44C12C32AD64}" srcId="{15EDDE9C-403E-D34E-B2A2-15AE66C82F43}" destId="{42478EE9-FA69-D749-AEA3-00EC6C326448}" srcOrd="0" destOrd="0" parTransId="{FF10AB45-8373-364A-ADD8-B44B8D74A8B6}" sibTransId="{77FB04C8-BC4E-1C43-A639-603BBC3F79B2}"/>
    <dgm:cxn modelId="{14411685-66D4-41C1-AB37-92087AAAE620}" type="presOf" srcId="{8A67DB41-5E4A-4C49-869F-2EF7A13D6738}" destId="{6ED2FB3D-2614-1D48-A75F-11D49E11EAFC}" srcOrd="0" destOrd="0" presId="urn:microsoft.com/office/officeart/2005/8/layout/chevron2"/>
    <dgm:cxn modelId="{F787448A-34DD-294C-8E46-3EAB5B5D40E7}" srcId="{6C61F94F-E87B-CE40-922E-3118783180FD}" destId="{8F804539-2995-524E-B840-AAA5214FAFDC}" srcOrd="0" destOrd="0" parTransId="{70515D13-2D2F-B445-91B6-989504E0DE65}" sibTransId="{0DEE4512-7965-7E4C-8BC6-6A990D5A6124}"/>
    <dgm:cxn modelId="{B3EC8496-1F8E-1646-9B89-1383EEFB2E2E}" srcId="{60685523-D4F3-BF41-9873-59A7260CAFDD}" destId="{15EDDE9C-403E-D34E-B2A2-15AE66C82F43}" srcOrd="3" destOrd="0" parTransId="{0937008B-85E9-1840-A3D0-5D3403E1B267}" sibTransId="{65AC55DC-A617-CD48-B072-8C104ABDC32A}"/>
    <dgm:cxn modelId="{FF6726AA-A688-8A4C-A51E-EF2F8586FAED}" srcId="{03A4FA8B-67CE-2545-A225-C4DE402359B2}" destId="{8A67DB41-5E4A-4C49-869F-2EF7A13D6738}" srcOrd="0" destOrd="0" parTransId="{BDB119ED-F7C6-1848-82DA-5AE0CE0758AB}" sibTransId="{B13A59A4-9B84-784F-9C0E-13EDB720E623}"/>
    <dgm:cxn modelId="{D69BD4AC-B572-4D69-9597-F3C8DB8DD197}" type="presOf" srcId="{03A4FA8B-67CE-2545-A225-C4DE402359B2}" destId="{0E82943D-1D0C-0E4F-B532-42C5D75AD2F4}" srcOrd="0" destOrd="0" presId="urn:microsoft.com/office/officeart/2005/8/layout/chevron2"/>
    <dgm:cxn modelId="{60C67AAE-17E9-44F2-87EE-D1AE4867CE87}" type="presOf" srcId="{658CAE4E-D2B9-4D4F-8764-76623A447FA5}" destId="{A7FBB830-B70B-4E4E-9980-51EA0D017168}" srcOrd="0" destOrd="1" presId="urn:microsoft.com/office/officeart/2005/8/layout/chevron2"/>
    <dgm:cxn modelId="{804201AF-81DD-A34E-839D-2EDAA11D4E20}" srcId="{15EDDE9C-403E-D34E-B2A2-15AE66C82F43}" destId="{989CD59C-50B1-1540-8F9E-376863860B57}" srcOrd="1" destOrd="0" parTransId="{B4AB90DB-F4ED-2444-8461-541F9A13D16A}" sibTransId="{943727C7-1B0C-6046-9159-9B2191E95BA6}"/>
    <dgm:cxn modelId="{96EC6BCB-CFCC-C246-A3BB-7F281D6CE082}" srcId="{60685523-D4F3-BF41-9873-59A7260CAFDD}" destId="{6C61F94F-E87B-CE40-922E-3118783180FD}" srcOrd="2" destOrd="0" parTransId="{A92B206A-C3D8-7C42-BEB4-7816B89402BD}" sibTransId="{EA0FFD37-B640-9249-9300-2F741D3B680C}"/>
    <dgm:cxn modelId="{0737A6CE-438E-4D24-B8CC-5858DE9BF59E}" type="presOf" srcId="{989CD59C-50B1-1540-8F9E-376863860B57}" destId="{3BA5B22A-F963-584E-B34C-AC1376D35D85}" srcOrd="0" destOrd="1" presId="urn:microsoft.com/office/officeart/2005/8/layout/chevron2"/>
    <dgm:cxn modelId="{6653FFE3-AEBB-49D1-BCBB-3575B427CC1C}" type="presOf" srcId="{BDAC1B56-0E85-D64E-A510-77D5D612852D}" destId="{6DBD8394-1B5B-1F49-8ABD-0D04912FC987}" srcOrd="0" destOrd="0" presId="urn:microsoft.com/office/officeart/2005/8/layout/chevron2"/>
    <dgm:cxn modelId="{45B49FF7-4AEE-FA48-BA3B-D85C7AB487EF}" srcId="{60685523-D4F3-BF41-9873-59A7260CAFDD}" destId="{BDAC1B56-0E85-D64E-A510-77D5D612852D}" srcOrd="0" destOrd="0" parTransId="{52E0C9B4-5935-8C4C-BCB4-8F4261DB84FD}" sibTransId="{9B6BD03B-8519-EC44-915C-19C8E59D6BBA}"/>
    <dgm:cxn modelId="{331F1FFA-2DB3-4F65-BE88-07A13EC1933F}" type="presOf" srcId="{15EDDE9C-403E-D34E-B2A2-15AE66C82F43}" destId="{E9BE86C5-DE97-784D-933C-EC0D96AC8291}" srcOrd="0" destOrd="0" presId="urn:microsoft.com/office/officeart/2005/8/layout/chevron2"/>
    <dgm:cxn modelId="{A1EDE699-D784-4093-AA5B-82AFB5D88254}" type="presParOf" srcId="{51227918-043B-B243-B86F-572CCBA4CD26}" destId="{AB633433-D7C4-6545-9BE8-8BDF7C4CDE27}" srcOrd="0" destOrd="0" presId="urn:microsoft.com/office/officeart/2005/8/layout/chevron2"/>
    <dgm:cxn modelId="{B2CB9596-9FDF-4234-9CE3-E6FA7B2B596F}" type="presParOf" srcId="{AB633433-D7C4-6545-9BE8-8BDF7C4CDE27}" destId="{6DBD8394-1B5B-1F49-8ABD-0D04912FC987}" srcOrd="0" destOrd="0" presId="urn:microsoft.com/office/officeart/2005/8/layout/chevron2"/>
    <dgm:cxn modelId="{156EE8E5-D5F5-4AFC-AC5F-DF976A96C485}" type="presParOf" srcId="{AB633433-D7C4-6545-9BE8-8BDF7C4CDE27}" destId="{84C49EA9-AD8A-7949-B8F7-B74C13FE8ABD}" srcOrd="1" destOrd="0" presId="urn:microsoft.com/office/officeart/2005/8/layout/chevron2"/>
    <dgm:cxn modelId="{75413A14-DAF5-46E1-B83E-5D083B87C9E3}" type="presParOf" srcId="{51227918-043B-B243-B86F-572CCBA4CD26}" destId="{4C8719F8-98F1-1D42-B427-A5B245F1C4EE}" srcOrd="1" destOrd="0" presId="urn:microsoft.com/office/officeart/2005/8/layout/chevron2"/>
    <dgm:cxn modelId="{7A729E88-39B5-42DF-8B82-98999D32269B}" type="presParOf" srcId="{51227918-043B-B243-B86F-572CCBA4CD26}" destId="{467F7E0D-E1EA-6A4E-88A5-96BB2CC36CC8}" srcOrd="2" destOrd="0" presId="urn:microsoft.com/office/officeart/2005/8/layout/chevron2"/>
    <dgm:cxn modelId="{F49169EA-169D-456E-9672-DEDF15A129F6}" type="presParOf" srcId="{467F7E0D-E1EA-6A4E-88A5-96BB2CC36CC8}" destId="{0E82943D-1D0C-0E4F-B532-42C5D75AD2F4}" srcOrd="0" destOrd="0" presId="urn:microsoft.com/office/officeart/2005/8/layout/chevron2"/>
    <dgm:cxn modelId="{D3AC56BF-56DC-4628-A368-7291CB5F2E10}" type="presParOf" srcId="{467F7E0D-E1EA-6A4E-88A5-96BB2CC36CC8}" destId="{6ED2FB3D-2614-1D48-A75F-11D49E11EAFC}" srcOrd="1" destOrd="0" presId="urn:microsoft.com/office/officeart/2005/8/layout/chevron2"/>
    <dgm:cxn modelId="{B6C760D3-FD69-49E7-8BA0-8EF1C43EDC09}" type="presParOf" srcId="{51227918-043B-B243-B86F-572CCBA4CD26}" destId="{44823F24-909C-4A41-8B88-5AC29DE326FF}" srcOrd="3" destOrd="0" presId="urn:microsoft.com/office/officeart/2005/8/layout/chevron2"/>
    <dgm:cxn modelId="{D77B02B7-84E9-4E2C-8ACF-B07AC5F943DA}" type="presParOf" srcId="{51227918-043B-B243-B86F-572CCBA4CD26}" destId="{1DC8ACB2-B123-2B4C-B7C4-60DD72814CB4}" srcOrd="4" destOrd="0" presId="urn:microsoft.com/office/officeart/2005/8/layout/chevron2"/>
    <dgm:cxn modelId="{C02C99B2-B894-4CCD-8204-8233C958382C}" type="presParOf" srcId="{1DC8ACB2-B123-2B4C-B7C4-60DD72814CB4}" destId="{F6F6367E-EE84-A445-9A82-9C1C3A18225B}" srcOrd="0" destOrd="0" presId="urn:microsoft.com/office/officeart/2005/8/layout/chevron2"/>
    <dgm:cxn modelId="{AFF25557-D46E-4EF3-8727-33310DD9B19E}" type="presParOf" srcId="{1DC8ACB2-B123-2B4C-B7C4-60DD72814CB4}" destId="{A7FBB830-B70B-4E4E-9980-51EA0D017168}" srcOrd="1" destOrd="0" presId="urn:microsoft.com/office/officeart/2005/8/layout/chevron2"/>
    <dgm:cxn modelId="{6081D80B-6555-41F1-A2FF-408421C3B2D4}" type="presParOf" srcId="{51227918-043B-B243-B86F-572CCBA4CD26}" destId="{5A24380F-1C7C-4249-922D-F584B43BD982}" srcOrd="5" destOrd="0" presId="urn:microsoft.com/office/officeart/2005/8/layout/chevron2"/>
    <dgm:cxn modelId="{E13C6A68-D1F1-4744-B57A-93F8774EB1E2}" type="presParOf" srcId="{51227918-043B-B243-B86F-572CCBA4CD26}" destId="{1DFB7BC2-4E84-BF40-B115-DAC4B62BFB27}" srcOrd="6" destOrd="0" presId="urn:microsoft.com/office/officeart/2005/8/layout/chevron2"/>
    <dgm:cxn modelId="{9D5A1F1B-4302-4D52-9C08-67AE64DC5C7F}" type="presParOf" srcId="{1DFB7BC2-4E84-BF40-B115-DAC4B62BFB27}" destId="{E9BE86C5-DE97-784D-933C-EC0D96AC8291}" srcOrd="0" destOrd="0" presId="urn:microsoft.com/office/officeart/2005/8/layout/chevron2"/>
    <dgm:cxn modelId="{C53C648C-01C2-432B-8360-CDBD065BA8B7}" type="presParOf" srcId="{1DFB7BC2-4E84-BF40-B115-DAC4B62BFB27}" destId="{3BA5B22A-F963-584E-B34C-AC1376D35D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28D01F-C7D1-4292-A450-B47DD31E4BC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25B1D5E-1B40-4727-A15E-CF564D8C5003}">
      <dgm:prSet/>
      <dgm:spPr/>
      <dgm:t>
        <a:bodyPr/>
        <a:lstStyle/>
        <a:p>
          <a:r>
            <a:rPr lang="en-AU"/>
            <a:t>Have deep roots</a:t>
          </a:r>
          <a:endParaRPr lang="en-US"/>
        </a:p>
      </dgm:t>
    </dgm:pt>
    <dgm:pt modelId="{7DA0131F-2E89-4535-8E99-5D80A7B74128}" type="parTrans" cxnId="{45BB20A9-7A66-4174-9C33-C5E9031EC1C0}">
      <dgm:prSet/>
      <dgm:spPr/>
      <dgm:t>
        <a:bodyPr/>
        <a:lstStyle/>
        <a:p>
          <a:endParaRPr lang="en-US"/>
        </a:p>
      </dgm:t>
    </dgm:pt>
    <dgm:pt modelId="{1D67BF7B-259B-45E3-B762-E3F3ADA5E938}" type="sibTrans" cxnId="{45BB20A9-7A66-4174-9C33-C5E9031EC1C0}">
      <dgm:prSet/>
      <dgm:spPr/>
      <dgm:t>
        <a:bodyPr/>
        <a:lstStyle/>
        <a:p>
          <a:endParaRPr lang="en-US"/>
        </a:p>
      </dgm:t>
    </dgm:pt>
    <dgm:pt modelId="{480394BF-7D3A-42E2-8332-67A6350E7F1D}">
      <dgm:prSet/>
      <dgm:spPr/>
      <dgm:t>
        <a:bodyPr/>
        <a:lstStyle/>
        <a:p>
          <a:r>
            <a:rPr lang="en-AU"/>
            <a:t>Involve values and identity issues</a:t>
          </a:r>
          <a:endParaRPr lang="en-US"/>
        </a:p>
      </dgm:t>
    </dgm:pt>
    <dgm:pt modelId="{F74CE57F-BD57-4B35-A247-4F61D34439AA}" type="parTrans" cxnId="{6174F06A-CD2B-4196-AAF6-EF0CE2D89822}">
      <dgm:prSet/>
      <dgm:spPr/>
      <dgm:t>
        <a:bodyPr/>
        <a:lstStyle/>
        <a:p>
          <a:endParaRPr lang="en-US"/>
        </a:p>
      </dgm:t>
    </dgm:pt>
    <dgm:pt modelId="{7E0A909A-9012-4AE2-A4EF-8E2BF358BF73}" type="sibTrans" cxnId="{6174F06A-CD2B-4196-AAF6-EF0CE2D89822}">
      <dgm:prSet/>
      <dgm:spPr/>
      <dgm:t>
        <a:bodyPr/>
        <a:lstStyle/>
        <a:p>
          <a:endParaRPr lang="en-US"/>
        </a:p>
      </dgm:t>
    </dgm:pt>
    <dgm:pt modelId="{036EE622-0EEE-4426-8FAA-9967BE6F787B}">
      <dgm:prSet/>
      <dgm:spPr/>
      <dgm:t>
        <a:bodyPr/>
        <a:lstStyle/>
        <a:p>
          <a:r>
            <a:rPr lang="en-AU"/>
            <a:t>Rooted in Distrust</a:t>
          </a:r>
          <a:endParaRPr lang="en-US"/>
        </a:p>
      </dgm:t>
    </dgm:pt>
    <dgm:pt modelId="{38FDE2AF-9E14-42B6-A739-BC50D359053E}" type="parTrans" cxnId="{A15BB074-B4FD-4A3B-A8DB-687A70281DBF}">
      <dgm:prSet/>
      <dgm:spPr/>
      <dgm:t>
        <a:bodyPr/>
        <a:lstStyle/>
        <a:p>
          <a:endParaRPr lang="en-US"/>
        </a:p>
      </dgm:t>
    </dgm:pt>
    <dgm:pt modelId="{2D1B61D4-9F70-4300-A974-3EC8D190FA6D}" type="sibTrans" cxnId="{A15BB074-B4FD-4A3B-A8DB-687A70281DBF}">
      <dgm:prSet/>
      <dgm:spPr/>
      <dgm:t>
        <a:bodyPr/>
        <a:lstStyle/>
        <a:p>
          <a:endParaRPr lang="en-US"/>
        </a:p>
      </dgm:t>
    </dgm:pt>
    <dgm:pt modelId="{CB87ADBF-62C2-4F0E-9BE2-2F59189E6000}">
      <dgm:prSet/>
      <dgm:spPr/>
      <dgm:t>
        <a:bodyPr/>
        <a:lstStyle/>
        <a:p>
          <a:r>
            <a:rPr lang="en-AU"/>
            <a:t>Embedded in structures</a:t>
          </a:r>
          <a:endParaRPr lang="en-US"/>
        </a:p>
      </dgm:t>
    </dgm:pt>
    <dgm:pt modelId="{C1BA2909-4921-4707-BAE6-7C56DA1E38B5}" type="parTrans" cxnId="{273A85B9-412B-46A0-974D-0647ABED4B8E}">
      <dgm:prSet/>
      <dgm:spPr/>
      <dgm:t>
        <a:bodyPr/>
        <a:lstStyle/>
        <a:p>
          <a:endParaRPr lang="en-US"/>
        </a:p>
      </dgm:t>
    </dgm:pt>
    <dgm:pt modelId="{9562603A-C76F-4EED-BC21-29D35FFCE8AD}" type="sibTrans" cxnId="{273A85B9-412B-46A0-974D-0647ABED4B8E}">
      <dgm:prSet/>
      <dgm:spPr/>
      <dgm:t>
        <a:bodyPr/>
        <a:lstStyle/>
        <a:p>
          <a:endParaRPr lang="en-US"/>
        </a:p>
      </dgm:t>
    </dgm:pt>
    <dgm:pt modelId="{FC92160F-2BA2-4867-BA7D-96B9E042A856}">
      <dgm:prSet/>
      <dgm:spPr/>
      <dgm:t>
        <a:bodyPr/>
        <a:lstStyle/>
        <a:p>
          <a:r>
            <a:rPr lang="en-AU"/>
            <a:t>Systemic and complex</a:t>
          </a:r>
          <a:endParaRPr lang="en-US"/>
        </a:p>
      </dgm:t>
    </dgm:pt>
    <dgm:pt modelId="{EA9F90BF-422D-4E68-B33A-E8CA0BBC43FC}" type="parTrans" cxnId="{FC0E2B47-15B4-45FE-8D1C-C63558F399C6}">
      <dgm:prSet/>
      <dgm:spPr/>
      <dgm:t>
        <a:bodyPr/>
        <a:lstStyle/>
        <a:p>
          <a:endParaRPr lang="en-US"/>
        </a:p>
      </dgm:t>
    </dgm:pt>
    <dgm:pt modelId="{E8E395FC-7168-4C2E-A152-B53FAC0B0A24}" type="sibTrans" cxnId="{FC0E2B47-15B4-45FE-8D1C-C63558F399C6}">
      <dgm:prSet/>
      <dgm:spPr/>
      <dgm:t>
        <a:bodyPr/>
        <a:lstStyle/>
        <a:p>
          <a:endParaRPr lang="en-US"/>
        </a:p>
      </dgm:t>
    </dgm:pt>
    <dgm:pt modelId="{1C47BA82-1C30-4C02-ABDB-EEDFBC540E24}">
      <dgm:prSet/>
      <dgm:spPr/>
      <dgm:t>
        <a:bodyPr/>
        <a:lstStyle/>
        <a:p>
          <a:r>
            <a:rPr lang="en-US"/>
            <a:t>Destructive interactions</a:t>
          </a:r>
        </a:p>
      </dgm:t>
    </dgm:pt>
    <dgm:pt modelId="{6F635EDA-88F7-4D33-AAA6-1DB1C56D24B8}" type="parTrans" cxnId="{9713D5FB-7B8D-4F84-BD01-5FF421202EE8}">
      <dgm:prSet/>
      <dgm:spPr/>
      <dgm:t>
        <a:bodyPr/>
        <a:lstStyle/>
        <a:p>
          <a:endParaRPr lang="en-US"/>
        </a:p>
      </dgm:t>
    </dgm:pt>
    <dgm:pt modelId="{EB667DF6-5A30-449D-BE06-82AF35B48019}" type="sibTrans" cxnId="{9713D5FB-7B8D-4F84-BD01-5FF421202EE8}">
      <dgm:prSet/>
      <dgm:spPr/>
      <dgm:t>
        <a:bodyPr/>
        <a:lstStyle/>
        <a:p>
          <a:endParaRPr lang="en-US"/>
        </a:p>
      </dgm:t>
    </dgm:pt>
    <dgm:pt modelId="{4A6D77EC-A136-4049-9874-CC31CB6A7FAD}">
      <dgm:prSet/>
      <dgm:spPr/>
      <dgm:t>
        <a:bodyPr/>
        <a:lstStyle/>
        <a:p>
          <a:r>
            <a:rPr lang="en-AU"/>
            <a:t>Involve fundamental power issues</a:t>
          </a:r>
          <a:endParaRPr lang="en-US"/>
        </a:p>
      </dgm:t>
    </dgm:pt>
    <dgm:pt modelId="{100682ED-C6D1-411B-A123-443B0218BE7C}" type="parTrans" cxnId="{8CFF1AAC-0DA1-49E6-AEE6-A27403533916}">
      <dgm:prSet/>
      <dgm:spPr/>
      <dgm:t>
        <a:bodyPr/>
        <a:lstStyle/>
        <a:p>
          <a:endParaRPr lang="en-US"/>
        </a:p>
      </dgm:t>
    </dgm:pt>
    <dgm:pt modelId="{7177C9CF-E46F-4021-99BF-FC42EFB9E857}" type="sibTrans" cxnId="{8CFF1AAC-0DA1-49E6-AEE6-A27403533916}">
      <dgm:prSet/>
      <dgm:spPr/>
      <dgm:t>
        <a:bodyPr/>
        <a:lstStyle/>
        <a:p>
          <a:endParaRPr lang="en-US"/>
        </a:p>
      </dgm:t>
    </dgm:pt>
    <dgm:pt modelId="{7CEF297C-FE0F-440A-BDE9-DD9454DFA145}">
      <dgm:prSet/>
      <dgm:spPr/>
      <dgm:t>
        <a:bodyPr/>
        <a:lstStyle/>
        <a:p>
          <a:r>
            <a:rPr lang="en-AU"/>
            <a:t>Persistent</a:t>
          </a:r>
          <a:endParaRPr lang="en-US"/>
        </a:p>
      </dgm:t>
    </dgm:pt>
    <dgm:pt modelId="{C03256CA-368A-4202-A6D9-04617335F9C1}" type="parTrans" cxnId="{1AEDCF87-FBF6-42CD-9173-3E8B0989C898}">
      <dgm:prSet/>
      <dgm:spPr/>
      <dgm:t>
        <a:bodyPr/>
        <a:lstStyle/>
        <a:p>
          <a:endParaRPr lang="en-US"/>
        </a:p>
      </dgm:t>
    </dgm:pt>
    <dgm:pt modelId="{DEB74622-2DB3-4338-941D-1B3E389DF7EE}" type="sibTrans" cxnId="{1AEDCF87-FBF6-42CD-9173-3E8B0989C898}">
      <dgm:prSet/>
      <dgm:spPr/>
      <dgm:t>
        <a:bodyPr/>
        <a:lstStyle/>
        <a:p>
          <a:endParaRPr lang="en-US"/>
        </a:p>
      </dgm:t>
    </dgm:pt>
    <dgm:pt modelId="{45ACC556-2912-42E2-9990-617A0407BD39}" type="pres">
      <dgm:prSet presAssocID="{4228D01F-C7D1-4292-A450-B47DD31E4BC6}" presName="vert0" presStyleCnt="0">
        <dgm:presLayoutVars>
          <dgm:dir/>
          <dgm:animOne val="branch"/>
          <dgm:animLvl val="lvl"/>
        </dgm:presLayoutVars>
      </dgm:prSet>
      <dgm:spPr/>
    </dgm:pt>
    <dgm:pt modelId="{33AC242B-6502-4E25-91B7-05963A2EADB1}" type="pres">
      <dgm:prSet presAssocID="{E25B1D5E-1B40-4727-A15E-CF564D8C5003}" presName="thickLine" presStyleLbl="alignNode1" presStyleIdx="0" presStyleCnt="8"/>
      <dgm:spPr/>
    </dgm:pt>
    <dgm:pt modelId="{4A7277ED-360F-4B4F-AD6E-A558F26E277B}" type="pres">
      <dgm:prSet presAssocID="{E25B1D5E-1B40-4727-A15E-CF564D8C5003}" presName="horz1" presStyleCnt="0"/>
      <dgm:spPr/>
    </dgm:pt>
    <dgm:pt modelId="{B6F77542-50B0-4CD5-87C3-064F7144B819}" type="pres">
      <dgm:prSet presAssocID="{E25B1D5E-1B40-4727-A15E-CF564D8C5003}" presName="tx1" presStyleLbl="revTx" presStyleIdx="0" presStyleCnt="8"/>
      <dgm:spPr/>
    </dgm:pt>
    <dgm:pt modelId="{BD83A6F2-609E-4C0D-A483-6690EEC1F527}" type="pres">
      <dgm:prSet presAssocID="{E25B1D5E-1B40-4727-A15E-CF564D8C5003}" presName="vert1" presStyleCnt="0"/>
      <dgm:spPr/>
    </dgm:pt>
    <dgm:pt modelId="{FB6FBC8A-239E-4DBF-9A46-3962CBC3FE8F}" type="pres">
      <dgm:prSet presAssocID="{480394BF-7D3A-42E2-8332-67A6350E7F1D}" presName="thickLine" presStyleLbl="alignNode1" presStyleIdx="1" presStyleCnt="8"/>
      <dgm:spPr/>
    </dgm:pt>
    <dgm:pt modelId="{964B36B6-5E18-417E-B281-A403049770F3}" type="pres">
      <dgm:prSet presAssocID="{480394BF-7D3A-42E2-8332-67A6350E7F1D}" presName="horz1" presStyleCnt="0"/>
      <dgm:spPr/>
    </dgm:pt>
    <dgm:pt modelId="{70439C69-5D60-47BC-A71B-C3B2DC2F1924}" type="pres">
      <dgm:prSet presAssocID="{480394BF-7D3A-42E2-8332-67A6350E7F1D}" presName="tx1" presStyleLbl="revTx" presStyleIdx="1" presStyleCnt="8"/>
      <dgm:spPr/>
    </dgm:pt>
    <dgm:pt modelId="{33AF81F9-2DDD-4448-994E-6F5A17A70EB7}" type="pres">
      <dgm:prSet presAssocID="{480394BF-7D3A-42E2-8332-67A6350E7F1D}" presName="vert1" presStyleCnt="0"/>
      <dgm:spPr/>
    </dgm:pt>
    <dgm:pt modelId="{46F6833C-797C-44D5-92BC-8F24756F10BB}" type="pres">
      <dgm:prSet presAssocID="{036EE622-0EEE-4426-8FAA-9967BE6F787B}" presName="thickLine" presStyleLbl="alignNode1" presStyleIdx="2" presStyleCnt="8"/>
      <dgm:spPr/>
    </dgm:pt>
    <dgm:pt modelId="{4CDBA1E5-EC14-4A37-B78F-9C5DE6DBBF13}" type="pres">
      <dgm:prSet presAssocID="{036EE622-0EEE-4426-8FAA-9967BE6F787B}" presName="horz1" presStyleCnt="0"/>
      <dgm:spPr/>
    </dgm:pt>
    <dgm:pt modelId="{D9BFCEEC-95DD-47B0-A91B-1EDE4DCCEC9E}" type="pres">
      <dgm:prSet presAssocID="{036EE622-0EEE-4426-8FAA-9967BE6F787B}" presName="tx1" presStyleLbl="revTx" presStyleIdx="2" presStyleCnt="8"/>
      <dgm:spPr/>
    </dgm:pt>
    <dgm:pt modelId="{E6B9D5EA-65FE-4A8A-A2FB-F66DE49CEF4A}" type="pres">
      <dgm:prSet presAssocID="{036EE622-0EEE-4426-8FAA-9967BE6F787B}" presName="vert1" presStyleCnt="0"/>
      <dgm:spPr/>
    </dgm:pt>
    <dgm:pt modelId="{1C6A3F9F-9AA2-4649-89E6-2480D12C2A51}" type="pres">
      <dgm:prSet presAssocID="{CB87ADBF-62C2-4F0E-9BE2-2F59189E6000}" presName="thickLine" presStyleLbl="alignNode1" presStyleIdx="3" presStyleCnt="8"/>
      <dgm:spPr/>
    </dgm:pt>
    <dgm:pt modelId="{5EA043B4-1A58-4DC2-A366-80E52DB65800}" type="pres">
      <dgm:prSet presAssocID="{CB87ADBF-62C2-4F0E-9BE2-2F59189E6000}" presName="horz1" presStyleCnt="0"/>
      <dgm:spPr/>
    </dgm:pt>
    <dgm:pt modelId="{91D83C28-DE3D-4ADC-B0A3-14871AA8E96D}" type="pres">
      <dgm:prSet presAssocID="{CB87ADBF-62C2-4F0E-9BE2-2F59189E6000}" presName="tx1" presStyleLbl="revTx" presStyleIdx="3" presStyleCnt="8"/>
      <dgm:spPr/>
    </dgm:pt>
    <dgm:pt modelId="{6E7901B7-F83F-41EB-8B1F-62944F8422AD}" type="pres">
      <dgm:prSet presAssocID="{CB87ADBF-62C2-4F0E-9BE2-2F59189E6000}" presName="vert1" presStyleCnt="0"/>
      <dgm:spPr/>
    </dgm:pt>
    <dgm:pt modelId="{C30D4A6C-4FDA-4E79-875B-3C80B82BBFBF}" type="pres">
      <dgm:prSet presAssocID="{FC92160F-2BA2-4867-BA7D-96B9E042A856}" presName="thickLine" presStyleLbl="alignNode1" presStyleIdx="4" presStyleCnt="8"/>
      <dgm:spPr/>
    </dgm:pt>
    <dgm:pt modelId="{150A3520-5B17-43E5-A62F-A421DA96C559}" type="pres">
      <dgm:prSet presAssocID="{FC92160F-2BA2-4867-BA7D-96B9E042A856}" presName="horz1" presStyleCnt="0"/>
      <dgm:spPr/>
    </dgm:pt>
    <dgm:pt modelId="{62DD0053-FD46-4B60-8AA8-E80F001A51D0}" type="pres">
      <dgm:prSet presAssocID="{FC92160F-2BA2-4867-BA7D-96B9E042A856}" presName="tx1" presStyleLbl="revTx" presStyleIdx="4" presStyleCnt="8"/>
      <dgm:spPr/>
    </dgm:pt>
    <dgm:pt modelId="{35A7C04D-14A4-4A54-A5A8-069C8364D9C0}" type="pres">
      <dgm:prSet presAssocID="{FC92160F-2BA2-4867-BA7D-96B9E042A856}" presName="vert1" presStyleCnt="0"/>
      <dgm:spPr/>
    </dgm:pt>
    <dgm:pt modelId="{629DFCEC-5BF4-4B9F-BEF2-CFF3F20BA855}" type="pres">
      <dgm:prSet presAssocID="{1C47BA82-1C30-4C02-ABDB-EEDFBC540E24}" presName="thickLine" presStyleLbl="alignNode1" presStyleIdx="5" presStyleCnt="8"/>
      <dgm:spPr/>
    </dgm:pt>
    <dgm:pt modelId="{AE4EA715-4FF6-4412-A3FD-E049AB23317B}" type="pres">
      <dgm:prSet presAssocID="{1C47BA82-1C30-4C02-ABDB-EEDFBC540E24}" presName="horz1" presStyleCnt="0"/>
      <dgm:spPr/>
    </dgm:pt>
    <dgm:pt modelId="{08DF017B-55C0-4DDF-9BCC-E28A18F9B264}" type="pres">
      <dgm:prSet presAssocID="{1C47BA82-1C30-4C02-ABDB-EEDFBC540E24}" presName="tx1" presStyleLbl="revTx" presStyleIdx="5" presStyleCnt="8"/>
      <dgm:spPr/>
    </dgm:pt>
    <dgm:pt modelId="{4FCE5C60-6680-40A7-A467-14117FD6E1E3}" type="pres">
      <dgm:prSet presAssocID="{1C47BA82-1C30-4C02-ABDB-EEDFBC540E24}" presName="vert1" presStyleCnt="0"/>
      <dgm:spPr/>
    </dgm:pt>
    <dgm:pt modelId="{B057B01C-A44B-4B88-857C-7BE6E997E689}" type="pres">
      <dgm:prSet presAssocID="{4A6D77EC-A136-4049-9874-CC31CB6A7FAD}" presName="thickLine" presStyleLbl="alignNode1" presStyleIdx="6" presStyleCnt="8"/>
      <dgm:spPr/>
    </dgm:pt>
    <dgm:pt modelId="{AC2EB48C-9178-4722-A630-9544F2671356}" type="pres">
      <dgm:prSet presAssocID="{4A6D77EC-A136-4049-9874-CC31CB6A7FAD}" presName="horz1" presStyleCnt="0"/>
      <dgm:spPr/>
    </dgm:pt>
    <dgm:pt modelId="{B5256C21-206F-4EE9-92D2-502C45736A2A}" type="pres">
      <dgm:prSet presAssocID="{4A6D77EC-A136-4049-9874-CC31CB6A7FAD}" presName="tx1" presStyleLbl="revTx" presStyleIdx="6" presStyleCnt="8"/>
      <dgm:spPr/>
    </dgm:pt>
    <dgm:pt modelId="{E604DEA5-7F82-44C9-8122-42EA65D22085}" type="pres">
      <dgm:prSet presAssocID="{4A6D77EC-A136-4049-9874-CC31CB6A7FAD}" presName="vert1" presStyleCnt="0"/>
      <dgm:spPr/>
    </dgm:pt>
    <dgm:pt modelId="{D3537C03-687B-4DA8-96E5-81AB449C0A9E}" type="pres">
      <dgm:prSet presAssocID="{7CEF297C-FE0F-440A-BDE9-DD9454DFA145}" presName="thickLine" presStyleLbl="alignNode1" presStyleIdx="7" presStyleCnt="8"/>
      <dgm:spPr/>
    </dgm:pt>
    <dgm:pt modelId="{DD6B571B-6880-4B98-BBD3-17363BEF55BC}" type="pres">
      <dgm:prSet presAssocID="{7CEF297C-FE0F-440A-BDE9-DD9454DFA145}" presName="horz1" presStyleCnt="0"/>
      <dgm:spPr/>
    </dgm:pt>
    <dgm:pt modelId="{E8D1F251-98D7-48BF-96D6-FA6C8E09FE73}" type="pres">
      <dgm:prSet presAssocID="{7CEF297C-FE0F-440A-BDE9-DD9454DFA145}" presName="tx1" presStyleLbl="revTx" presStyleIdx="7" presStyleCnt="8"/>
      <dgm:spPr/>
    </dgm:pt>
    <dgm:pt modelId="{D93C466B-A371-4CDD-8986-EA6B77EAB781}" type="pres">
      <dgm:prSet presAssocID="{7CEF297C-FE0F-440A-BDE9-DD9454DFA145}" presName="vert1" presStyleCnt="0"/>
      <dgm:spPr/>
    </dgm:pt>
  </dgm:ptLst>
  <dgm:cxnLst>
    <dgm:cxn modelId="{D15EE81A-6CB5-4CF8-9B29-1466935C4B53}" type="presOf" srcId="{FC92160F-2BA2-4867-BA7D-96B9E042A856}" destId="{62DD0053-FD46-4B60-8AA8-E80F001A51D0}" srcOrd="0" destOrd="0" presId="urn:microsoft.com/office/officeart/2008/layout/LinedList"/>
    <dgm:cxn modelId="{BB75E628-DC72-4807-912B-B422C138A699}" type="presOf" srcId="{7CEF297C-FE0F-440A-BDE9-DD9454DFA145}" destId="{E8D1F251-98D7-48BF-96D6-FA6C8E09FE73}" srcOrd="0" destOrd="0" presId="urn:microsoft.com/office/officeart/2008/layout/LinedList"/>
    <dgm:cxn modelId="{AB377136-2168-48D0-AF4C-F90EDBD8B27B}" type="presOf" srcId="{4228D01F-C7D1-4292-A450-B47DD31E4BC6}" destId="{45ACC556-2912-42E2-9990-617A0407BD39}" srcOrd="0" destOrd="0" presId="urn:microsoft.com/office/officeart/2008/layout/LinedList"/>
    <dgm:cxn modelId="{88E4963D-BB60-4D79-85C6-1B5F37948325}" type="presOf" srcId="{4A6D77EC-A136-4049-9874-CC31CB6A7FAD}" destId="{B5256C21-206F-4EE9-92D2-502C45736A2A}" srcOrd="0" destOrd="0" presId="urn:microsoft.com/office/officeart/2008/layout/LinedList"/>
    <dgm:cxn modelId="{DD49ED46-711C-4B02-BDDF-C67120070609}" type="presOf" srcId="{1C47BA82-1C30-4C02-ABDB-EEDFBC540E24}" destId="{08DF017B-55C0-4DDF-9BCC-E28A18F9B264}" srcOrd="0" destOrd="0" presId="urn:microsoft.com/office/officeart/2008/layout/LinedList"/>
    <dgm:cxn modelId="{FC0E2B47-15B4-45FE-8D1C-C63558F399C6}" srcId="{4228D01F-C7D1-4292-A450-B47DD31E4BC6}" destId="{FC92160F-2BA2-4867-BA7D-96B9E042A856}" srcOrd="4" destOrd="0" parTransId="{EA9F90BF-422D-4E68-B33A-E8CA0BBC43FC}" sibTransId="{E8E395FC-7168-4C2E-A152-B53FAC0B0A24}"/>
    <dgm:cxn modelId="{6174F06A-CD2B-4196-AAF6-EF0CE2D89822}" srcId="{4228D01F-C7D1-4292-A450-B47DD31E4BC6}" destId="{480394BF-7D3A-42E2-8332-67A6350E7F1D}" srcOrd="1" destOrd="0" parTransId="{F74CE57F-BD57-4B35-A247-4F61D34439AA}" sibTransId="{7E0A909A-9012-4AE2-A4EF-8E2BF358BF73}"/>
    <dgm:cxn modelId="{A15BB074-B4FD-4A3B-A8DB-687A70281DBF}" srcId="{4228D01F-C7D1-4292-A450-B47DD31E4BC6}" destId="{036EE622-0EEE-4426-8FAA-9967BE6F787B}" srcOrd="2" destOrd="0" parTransId="{38FDE2AF-9E14-42B6-A739-BC50D359053E}" sibTransId="{2D1B61D4-9F70-4300-A974-3EC8D190FA6D}"/>
    <dgm:cxn modelId="{1AEDCF87-FBF6-42CD-9173-3E8B0989C898}" srcId="{4228D01F-C7D1-4292-A450-B47DD31E4BC6}" destId="{7CEF297C-FE0F-440A-BDE9-DD9454DFA145}" srcOrd="7" destOrd="0" parTransId="{C03256CA-368A-4202-A6D9-04617335F9C1}" sibTransId="{DEB74622-2DB3-4338-941D-1B3E389DF7EE}"/>
    <dgm:cxn modelId="{45BB20A9-7A66-4174-9C33-C5E9031EC1C0}" srcId="{4228D01F-C7D1-4292-A450-B47DD31E4BC6}" destId="{E25B1D5E-1B40-4727-A15E-CF564D8C5003}" srcOrd="0" destOrd="0" parTransId="{7DA0131F-2E89-4535-8E99-5D80A7B74128}" sibTransId="{1D67BF7B-259B-45E3-B762-E3F3ADA5E938}"/>
    <dgm:cxn modelId="{8CFF1AAC-0DA1-49E6-AEE6-A27403533916}" srcId="{4228D01F-C7D1-4292-A450-B47DD31E4BC6}" destId="{4A6D77EC-A136-4049-9874-CC31CB6A7FAD}" srcOrd="6" destOrd="0" parTransId="{100682ED-C6D1-411B-A123-443B0218BE7C}" sibTransId="{7177C9CF-E46F-4021-99BF-FC42EFB9E857}"/>
    <dgm:cxn modelId="{B81D82B0-3174-4245-9871-A67820C9E0B9}" type="presOf" srcId="{480394BF-7D3A-42E2-8332-67A6350E7F1D}" destId="{70439C69-5D60-47BC-A71B-C3B2DC2F1924}" srcOrd="0" destOrd="0" presId="urn:microsoft.com/office/officeart/2008/layout/LinedList"/>
    <dgm:cxn modelId="{273A85B9-412B-46A0-974D-0647ABED4B8E}" srcId="{4228D01F-C7D1-4292-A450-B47DD31E4BC6}" destId="{CB87ADBF-62C2-4F0E-9BE2-2F59189E6000}" srcOrd="3" destOrd="0" parTransId="{C1BA2909-4921-4707-BAE6-7C56DA1E38B5}" sibTransId="{9562603A-C76F-4EED-BC21-29D35FFCE8AD}"/>
    <dgm:cxn modelId="{2F01BDE4-7C4C-4282-834B-6CAD8349BF2F}" type="presOf" srcId="{036EE622-0EEE-4426-8FAA-9967BE6F787B}" destId="{D9BFCEEC-95DD-47B0-A91B-1EDE4DCCEC9E}" srcOrd="0" destOrd="0" presId="urn:microsoft.com/office/officeart/2008/layout/LinedList"/>
    <dgm:cxn modelId="{5A23ABE9-DC04-47E5-9630-F017B5B3598A}" type="presOf" srcId="{CB87ADBF-62C2-4F0E-9BE2-2F59189E6000}" destId="{91D83C28-DE3D-4ADC-B0A3-14871AA8E96D}" srcOrd="0" destOrd="0" presId="urn:microsoft.com/office/officeart/2008/layout/LinedList"/>
    <dgm:cxn modelId="{5BCE72EB-EFDE-47EC-AEBB-29DFCF36ACBC}" type="presOf" srcId="{E25B1D5E-1B40-4727-A15E-CF564D8C5003}" destId="{B6F77542-50B0-4CD5-87C3-064F7144B819}" srcOrd="0" destOrd="0" presId="urn:microsoft.com/office/officeart/2008/layout/LinedList"/>
    <dgm:cxn modelId="{9713D5FB-7B8D-4F84-BD01-5FF421202EE8}" srcId="{4228D01F-C7D1-4292-A450-B47DD31E4BC6}" destId="{1C47BA82-1C30-4C02-ABDB-EEDFBC540E24}" srcOrd="5" destOrd="0" parTransId="{6F635EDA-88F7-4D33-AAA6-1DB1C56D24B8}" sibTransId="{EB667DF6-5A30-449D-BE06-82AF35B48019}"/>
    <dgm:cxn modelId="{466D95B3-24E2-49CE-A77F-5165F9710083}" type="presParOf" srcId="{45ACC556-2912-42E2-9990-617A0407BD39}" destId="{33AC242B-6502-4E25-91B7-05963A2EADB1}" srcOrd="0" destOrd="0" presId="urn:microsoft.com/office/officeart/2008/layout/LinedList"/>
    <dgm:cxn modelId="{A33479B8-8B48-42DE-AD15-D986527A5820}" type="presParOf" srcId="{45ACC556-2912-42E2-9990-617A0407BD39}" destId="{4A7277ED-360F-4B4F-AD6E-A558F26E277B}" srcOrd="1" destOrd="0" presId="urn:microsoft.com/office/officeart/2008/layout/LinedList"/>
    <dgm:cxn modelId="{644A2D8E-A7AD-4610-95C6-861C3C4188D6}" type="presParOf" srcId="{4A7277ED-360F-4B4F-AD6E-A558F26E277B}" destId="{B6F77542-50B0-4CD5-87C3-064F7144B819}" srcOrd="0" destOrd="0" presId="urn:microsoft.com/office/officeart/2008/layout/LinedList"/>
    <dgm:cxn modelId="{2B2AF932-F2CC-445E-AEBD-C563AD036DC8}" type="presParOf" srcId="{4A7277ED-360F-4B4F-AD6E-A558F26E277B}" destId="{BD83A6F2-609E-4C0D-A483-6690EEC1F527}" srcOrd="1" destOrd="0" presId="urn:microsoft.com/office/officeart/2008/layout/LinedList"/>
    <dgm:cxn modelId="{B24DB98B-CDE0-45E3-AA5E-3F5D47DDAEB2}" type="presParOf" srcId="{45ACC556-2912-42E2-9990-617A0407BD39}" destId="{FB6FBC8A-239E-4DBF-9A46-3962CBC3FE8F}" srcOrd="2" destOrd="0" presId="urn:microsoft.com/office/officeart/2008/layout/LinedList"/>
    <dgm:cxn modelId="{6E2A42F6-35C4-48D1-9879-257161CF7A92}" type="presParOf" srcId="{45ACC556-2912-42E2-9990-617A0407BD39}" destId="{964B36B6-5E18-417E-B281-A403049770F3}" srcOrd="3" destOrd="0" presId="urn:microsoft.com/office/officeart/2008/layout/LinedList"/>
    <dgm:cxn modelId="{61466153-DB14-434A-8CAB-5DAB90354587}" type="presParOf" srcId="{964B36B6-5E18-417E-B281-A403049770F3}" destId="{70439C69-5D60-47BC-A71B-C3B2DC2F1924}" srcOrd="0" destOrd="0" presId="urn:microsoft.com/office/officeart/2008/layout/LinedList"/>
    <dgm:cxn modelId="{D18AEC92-15E9-4C8B-A5FF-E2844A1C77D3}" type="presParOf" srcId="{964B36B6-5E18-417E-B281-A403049770F3}" destId="{33AF81F9-2DDD-4448-994E-6F5A17A70EB7}" srcOrd="1" destOrd="0" presId="urn:microsoft.com/office/officeart/2008/layout/LinedList"/>
    <dgm:cxn modelId="{034DC3F4-EF2C-4CA2-922A-D69EC866F516}" type="presParOf" srcId="{45ACC556-2912-42E2-9990-617A0407BD39}" destId="{46F6833C-797C-44D5-92BC-8F24756F10BB}" srcOrd="4" destOrd="0" presId="urn:microsoft.com/office/officeart/2008/layout/LinedList"/>
    <dgm:cxn modelId="{46BCF171-735F-48C3-89D1-BD7A6FA54330}" type="presParOf" srcId="{45ACC556-2912-42E2-9990-617A0407BD39}" destId="{4CDBA1E5-EC14-4A37-B78F-9C5DE6DBBF13}" srcOrd="5" destOrd="0" presId="urn:microsoft.com/office/officeart/2008/layout/LinedList"/>
    <dgm:cxn modelId="{5E49A895-FF5D-4369-B69E-1D75A98AFB3F}" type="presParOf" srcId="{4CDBA1E5-EC14-4A37-B78F-9C5DE6DBBF13}" destId="{D9BFCEEC-95DD-47B0-A91B-1EDE4DCCEC9E}" srcOrd="0" destOrd="0" presId="urn:microsoft.com/office/officeart/2008/layout/LinedList"/>
    <dgm:cxn modelId="{4A35859B-9A94-4260-BA16-6EA58EA31B61}" type="presParOf" srcId="{4CDBA1E5-EC14-4A37-B78F-9C5DE6DBBF13}" destId="{E6B9D5EA-65FE-4A8A-A2FB-F66DE49CEF4A}" srcOrd="1" destOrd="0" presId="urn:microsoft.com/office/officeart/2008/layout/LinedList"/>
    <dgm:cxn modelId="{737BBBA3-D5CE-4C0C-985F-152DFEA26298}" type="presParOf" srcId="{45ACC556-2912-42E2-9990-617A0407BD39}" destId="{1C6A3F9F-9AA2-4649-89E6-2480D12C2A51}" srcOrd="6" destOrd="0" presId="urn:microsoft.com/office/officeart/2008/layout/LinedList"/>
    <dgm:cxn modelId="{454861E6-FD85-47BF-902E-5ADB3E2296D2}" type="presParOf" srcId="{45ACC556-2912-42E2-9990-617A0407BD39}" destId="{5EA043B4-1A58-4DC2-A366-80E52DB65800}" srcOrd="7" destOrd="0" presId="urn:microsoft.com/office/officeart/2008/layout/LinedList"/>
    <dgm:cxn modelId="{4A868915-BB4F-47C4-896C-F6F7A7B13556}" type="presParOf" srcId="{5EA043B4-1A58-4DC2-A366-80E52DB65800}" destId="{91D83C28-DE3D-4ADC-B0A3-14871AA8E96D}" srcOrd="0" destOrd="0" presId="urn:microsoft.com/office/officeart/2008/layout/LinedList"/>
    <dgm:cxn modelId="{A926A364-DC6D-4624-B884-EB915254056B}" type="presParOf" srcId="{5EA043B4-1A58-4DC2-A366-80E52DB65800}" destId="{6E7901B7-F83F-41EB-8B1F-62944F8422AD}" srcOrd="1" destOrd="0" presId="urn:microsoft.com/office/officeart/2008/layout/LinedList"/>
    <dgm:cxn modelId="{6D93B00E-F717-46A8-BF69-F645AC8B4ED4}" type="presParOf" srcId="{45ACC556-2912-42E2-9990-617A0407BD39}" destId="{C30D4A6C-4FDA-4E79-875B-3C80B82BBFBF}" srcOrd="8" destOrd="0" presId="urn:microsoft.com/office/officeart/2008/layout/LinedList"/>
    <dgm:cxn modelId="{0DD8B97C-C3D8-4BA2-A75D-5D076D5BCE01}" type="presParOf" srcId="{45ACC556-2912-42E2-9990-617A0407BD39}" destId="{150A3520-5B17-43E5-A62F-A421DA96C559}" srcOrd="9" destOrd="0" presId="urn:microsoft.com/office/officeart/2008/layout/LinedList"/>
    <dgm:cxn modelId="{ED0B36A1-E31E-4440-B232-B55776B822D5}" type="presParOf" srcId="{150A3520-5B17-43E5-A62F-A421DA96C559}" destId="{62DD0053-FD46-4B60-8AA8-E80F001A51D0}" srcOrd="0" destOrd="0" presId="urn:microsoft.com/office/officeart/2008/layout/LinedList"/>
    <dgm:cxn modelId="{FD1F4D6E-F422-41CC-B7F6-0AF59825B851}" type="presParOf" srcId="{150A3520-5B17-43E5-A62F-A421DA96C559}" destId="{35A7C04D-14A4-4A54-A5A8-069C8364D9C0}" srcOrd="1" destOrd="0" presId="urn:microsoft.com/office/officeart/2008/layout/LinedList"/>
    <dgm:cxn modelId="{203B7103-1EAF-40E2-869F-73BD885BEBAC}" type="presParOf" srcId="{45ACC556-2912-42E2-9990-617A0407BD39}" destId="{629DFCEC-5BF4-4B9F-BEF2-CFF3F20BA855}" srcOrd="10" destOrd="0" presId="urn:microsoft.com/office/officeart/2008/layout/LinedList"/>
    <dgm:cxn modelId="{BEB1BEA0-BBF0-46A4-818D-DEA4329DEC36}" type="presParOf" srcId="{45ACC556-2912-42E2-9990-617A0407BD39}" destId="{AE4EA715-4FF6-4412-A3FD-E049AB23317B}" srcOrd="11" destOrd="0" presId="urn:microsoft.com/office/officeart/2008/layout/LinedList"/>
    <dgm:cxn modelId="{1921332D-04F5-4CFF-A703-2EC82C3F10F4}" type="presParOf" srcId="{AE4EA715-4FF6-4412-A3FD-E049AB23317B}" destId="{08DF017B-55C0-4DDF-9BCC-E28A18F9B264}" srcOrd="0" destOrd="0" presId="urn:microsoft.com/office/officeart/2008/layout/LinedList"/>
    <dgm:cxn modelId="{DC6D8717-66B8-4E7F-A066-BEFE95C97910}" type="presParOf" srcId="{AE4EA715-4FF6-4412-A3FD-E049AB23317B}" destId="{4FCE5C60-6680-40A7-A467-14117FD6E1E3}" srcOrd="1" destOrd="0" presId="urn:microsoft.com/office/officeart/2008/layout/LinedList"/>
    <dgm:cxn modelId="{8BB25E4D-5730-40DB-905B-A1E268C34E17}" type="presParOf" srcId="{45ACC556-2912-42E2-9990-617A0407BD39}" destId="{B057B01C-A44B-4B88-857C-7BE6E997E689}" srcOrd="12" destOrd="0" presId="urn:microsoft.com/office/officeart/2008/layout/LinedList"/>
    <dgm:cxn modelId="{7AFE4EFC-63D4-4F02-993B-4202E321D990}" type="presParOf" srcId="{45ACC556-2912-42E2-9990-617A0407BD39}" destId="{AC2EB48C-9178-4722-A630-9544F2671356}" srcOrd="13" destOrd="0" presId="urn:microsoft.com/office/officeart/2008/layout/LinedList"/>
    <dgm:cxn modelId="{0D5F7C96-093D-44F3-86F2-5EBEDEE7A2F0}" type="presParOf" srcId="{AC2EB48C-9178-4722-A630-9544F2671356}" destId="{B5256C21-206F-4EE9-92D2-502C45736A2A}" srcOrd="0" destOrd="0" presId="urn:microsoft.com/office/officeart/2008/layout/LinedList"/>
    <dgm:cxn modelId="{B7185086-B4F0-4637-8628-0C706410FABB}" type="presParOf" srcId="{AC2EB48C-9178-4722-A630-9544F2671356}" destId="{E604DEA5-7F82-44C9-8122-42EA65D22085}" srcOrd="1" destOrd="0" presId="urn:microsoft.com/office/officeart/2008/layout/LinedList"/>
    <dgm:cxn modelId="{3A510D83-1D94-47A3-AF24-463CC9192A6D}" type="presParOf" srcId="{45ACC556-2912-42E2-9990-617A0407BD39}" destId="{D3537C03-687B-4DA8-96E5-81AB449C0A9E}" srcOrd="14" destOrd="0" presId="urn:microsoft.com/office/officeart/2008/layout/LinedList"/>
    <dgm:cxn modelId="{CF5A4E98-4034-4EE2-920A-79D7F4A8FA2A}" type="presParOf" srcId="{45ACC556-2912-42E2-9990-617A0407BD39}" destId="{DD6B571B-6880-4B98-BBD3-17363BEF55BC}" srcOrd="15" destOrd="0" presId="urn:microsoft.com/office/officeart/2008/layout/LinedList"/>
    <dgm:cxn modelId="{C57CC3C2-45E4-4624-A503-DBE0FA2CFB0E}" type="presParOf" srcId="{DD6B571B-6880-4B98-BBD3-17363BEF55BC}" destId="{E8D1F251-98D7-48BF-96D6-FA6C8E09FE73}" srcOrd="0" destOrd="0" presId="urn:microsoft.com/office/officeart/2008/layout/LinedList"/>
    <dgm:cxn modelId="{8B28BFC8-68A2-4E24-B8EE-CE44A1BC1C5B}" type="presParOf" srcId="{DD6B571B-6880-4B98-BBD3-17363BEF55BC}" destId="{D93C466B-A371-4CDD-8986-EA6B77EAB7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1327A-470C-4393-9C06-4BAA6DF6CE9C}">
      <dsp:nvSpPr>
        <dsp:cNvPr id="0" name=""/>
        <dsp:cNvSpPr/>
      </dsp:nvSpPr>
      <dsp:spPr>
        <a:xfrm>
          <a:off x="0" y="0"/>
          <a:ext cx="4484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FFD69-E57C-43FA-9DB3-0553816A35FB}">
      <dsp:nvSpPr>
        <dsp:cNvPr id="0" name=""/>
        <dsp:cNvSpPr/>
      </dsp:nvSpPr>
      <dsp:spPr>
        <a:xfrm>
          <a:off x="0" y="0"/>
          <a:ext cx="896863" cy="113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Rational Brain</a:t>
          </a:r>
          <a:endParaRPr lang="en-US" sz="1400" kern="1200"/>
        </a:p>
      </dsp:txBody>
      <dsp:txXfrm>
        <a:off x="0" y="0"/>
        <a:ext cx="896863" cy="1131078"/>
      </dsp:txXfrm>
    </dsp:sp>
    <dsp:sp modelId="{1D0B3EB6-DA82-469C-948D-1FEEA36FC5F7}">
      <dsp:nvSpPr>
        <dsp:cNvPr id="0" name=""/>
        <dsp:cNvSpPr/>
      </dsp:nvSpPr>
      <dsp:spPr>
        <a:xfrm>
          <a:off x="964128" y="51362"/>
          <a:ext cx="3520189" cy="102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Higher brain functions (logic and reasoning)</a:t>
          </a:r>
        </a:p>
      </dsp:txBody>
      <dsp:txXfrm>
        <a:off x="964128" y="51362"/>
        <a:ext cx="3520189" cy="1027249"/>
      </dsp:txXfrm>
    </dsp:sp>
    <dsp:sp modelId="{CB25D0A5-2060-4743-AEFD-F309A04E5FE7}">
      <dsp:nvSpPr>
        <dsp:cNvPr id="0" name=""/>
        <dsp:cNvSpPr/>
      </dsp:nvSpPr>
      <dsp:spPr>
        <a:xfrm>
          <a:off x="896863" y="1078611"/>
          <a:ext cx="35874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72895-5D3A-453C-B0A6-D60F9ABDEA9B}">
      <dsp:nvSpPr>
        <dsp:cNvPr id="0" name=""/>
        <dsp:cNvSpPr/>
      </dsp:nvSpPr>
      <dsp:spPr>
        <a:xfrm>
          <a:off x="0" y="1131078"/>
          <a:ext cx="4484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DD30F-4D34-43D1-916A-909B6E0A0FE1}">
      <dsp:nvSpPr>
        <dsp:cNvPr id="0" name=""/>
        <dsp:cNvSpPr/>
      </dsp:nvSpPr>
      <dsp:spPr>
        <a:xfrm>
          <a:off x="0" y="1131078"/>
          <a:ext cx="896863" cy="113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Emotional Brain</a:t>
          </a:r>
          <a:endParaRPr lang="en-US" sz="1400" kern="1200"/>
        </a:p>
      </dsp:txBody>
      <dsp:txXfrm>
        <a:off x="0" y="1131078"/>
        <a:ext cx="896863" cy="1131078"/>
      </dsp:txXfrm>
    </dsp:sp>
    <dsp:sp modelId="{0A7396EA-6A36-4CEA-B874-B7E470BF38A1}">
      <dsp:nvSpPr>
        <dsp:cNvPr id="0" name=""/>
        <dsp:cNvSpPr/>
      </dsp:nvSpPr>
      <dsp:spPr>
        <a:xfrm>
          <a:off x="964128" y="1182441"/>
          <a:ext cx="3520189" cy="102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Intuition and instinct (fight, flight or freeze; storytelling; context; memory</a:t>
          </a:r>
        </a:p>
      </dsp:txBody>
      <dsp:txXfrm>
        <a:off x="964128" y="1182441"/>
        <a:ext cx="3520189" cy="1027249"/>
      </dsp:txXfrm>
    </dsp:sp>
    <dsp:sp modelId="{3C19E581-4160-4A57-BC7C-CD4A0E4CAA4F}">
      <dsp:nvSpPr>
        <dsp:cNvPr id="0" name=""/>
        <dsp:cNvSpPr/>
      </dsp:nvSpPr>
      <dsp:spPr>
        <a:xfrm>
          <a:off x="896863" y="2209690"/>
          <a:ext cx="35874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73BBE-809E-48E5-A5A4-64E2260DE6CD}">
      <dsp:nvSpPr>
        <dsp:cNvPr id="0" name=""/>
        <dsp:cNvSpPr/>
      </dsp:nvSpPr>
      <dsp:spPr>
        <a:xfrm>
          <a:off x="0" y="2262157"/>
          <a:ext cx="4484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CBB70-A453-455C-9F7E-31B87622DAAA}">
      <dsp:nvSpPr>
        <dsp:cNvPr id="0" name=""/>
        <dsp:cNvSpPr/>
      </dsp:nvSpPr>
      <dsp:spPr>
        <a:xfrm>
          <a:off x="0" y="2262157"/>
          <a:ext cx="896863" cy="113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Amygdala</a:t>
          </a:r>
          <a:endParaRPr lang="en-US" sz="1400" kern="1200"/>
        </a:p>
      </dsp:txBody>
      <dsp:txXfrm>
        <a:off x="0" y="2262157"/>
        <a:ext cx="896863" cy="1131078"/>
      </dsp:txXfrm>
    </dsp:sp>
    <dsp:sp modelId="{880C0ABC-CD63-4AD3-85DA-1E426716AC07}">
      <dsp:nvSpPr>
        <dsp:cNvPr id="0" name=""/>
        <dsp:cNvSpPr/>
      </dsp:nvSpPr>
      <dsp:spPr>
        <a:xfrm>
          <a:off x="964128" y="2313519"/>
          <a:ext cx="3520189" cy="102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Manages information flow between rational and emotional brain centres</a:t>
          </a:r>
        </a:p>
      </dsp:txBody>
      <dsp:txXfrm>
        <a:off x="964128" y="2313519"/>
        <a:ext cx="3520189" cy="1027249"/>
      </dsp:txXfrm>
    </dsp:sp>
    <dsp:sp modelId="{E9A6C4D3-AEC9-4BB3-BBF1-DE229538E5DC}">
      <dsp:nvSpPr>
        <dsp:cNvPr id="0" name=""/>
        <dsp:cNvSpPr/>
      </dsp:nvSpPr>
      <dsp:spPr>
        <a:xfrm>
          <a:off x="896863" y="3340769"/>
          <a:ext cx="35874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0D18A-A0BB-484A-8B1A-C259D571256E}">
      <dsp:nvSpPr>
        <dsp:cNvPr id="0" name=""/>
        <dsp:cNvSpPr/>
      </dsp:nvSpPr>
      <dsp:spPr>
        <a:xfrm>
          <a:off x="0" y="3393236"/>
          <a:ext cx="44843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F90BF-20AC-4CAA-BD56-E8A8474F4BAC}">
      <dsp:nvSpPr>
        <dsp:cNvPr id="0" name=""/>
        <dsp:cNvSpPr/>
      </dsp:nvSpPr>
      <dsp:spPr>
        <a:xfrm>
          <a:off x="0" y="3393236"/>
          <a:ext cx="896863" cy="113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Lizard Brain</a:t>
          </a:r>
          <a:endParaRPr lang="en-US" sz="1400" kern="1200"/>
        </a:p>
      </dsp:txBody>
      <dsp:txXfrm>
        <a:off x="0" y="3393236"/>
        <a:ext cx="896863" cy="1131078"/>
      </dsp:txXfrm>
    </dsp:sp>
    <dsp:sp modelId="{B47CAE07-8732-4F7B-8DD7-DA0471C9BE83}">
      <dsp:nvSpPr>
        <dsp:cNvPr id="0" name=""/>
        <dsp:cNvSpPr/>
      </dsp:nvSpPr>
      <dsp:spPr>
        <a:xfrm>
          <a:off x="964128" y="3444598"/>
          <a:ext cx="3520189" cy="102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Biological survival functions (breathing and sleeping)</a:t>
          </a:r>
        </a:p>
      </dsp:txBody>
      <dsp:txXfrm>
        <a:off x="964128" y="3444598"/>
        <a:ext cx="3520189" cy="1027249"/>
      </dsp:txXfrm>
    </dsp:sp>
    <dsp:sp modelId="{A3359AF8-066D-4249-8DF8-E7BB129F07DF}">
      <dsp:nvSpPr>
        <dsp:cNvPr id="0" name=""/>
        <dsp:cNvSpPr/>
      </dsp:nvSpPr>
      <dsp:spPr>
        <a:xfrm>
          <a:off x="896863" y="4471847"/>
          <a:ext cx="35874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35A9E-05F5-4B97-AC4E-FD5B78A9DF01}">
      <dsp:nvSpPr>
        <dsp:cNvPr id="0" name=""/>
        <dsp:cNvSpPr/>
      </dsp:nvSpPr>
      <dsp:spPr>
        <a:xfrm>
          <a:off x="0" y="2158"/>
          <a:ext cx="5662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75CAF-1D6F-4449-BE4A-CA1C22878111}">
      <dsp:nvSpPr>
        <dsp:cNvPr id="0" name=""/>
        <dsp:cNvSpPr/>
      </dsp:nvSpPr>
      <dsp:spPr>
        <a:xfrm>
          <a:off x="0" y="2158"/>
          <a:ext cx="5662130" cy="73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/>
            <a:t>Facing conflict avoidance</a:t>
          </a:r>
          <a:endParaRPr lang="en-US" sz="3400" kern="1200"/>
        </a:p>
      </dsp:txBody>
      <dsp:txXfrm>
        <a:off x="0" y="2158"/>
        <a:ext cx="5662130" cy="736023"/>
      </dsp:txXfrm>
    </dsp:sp>
    <dsp:sp modelId="{EF2294B1-391D-4265-B63C-BA73F29DB3A4}">
      <dsp:nvSpPr>
        <dsp:cNvPr id="0" name=""/>
        <dsp:cNvSpPr/>
      </dsp:nvSpPr>
      <dsp:spPr>
        <a:xfrm>
          <a:off x="0" y="738181"/>
          <a:ext cx="5662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69AAC-23F4-4E26-AB5D-DE6DBEAE31F9}">
      <dsp:nvSpPr>
        <dsp:cNvPr id="0" name=""/>
        <dsp:cNvSpPr/>
      </dsp:nvSpPr>
      <dsp:spPr>
        <a:xfrm>
          <a:off x="0" y="738181"/>
          <a:ext cx="5662130" cy="73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/>
            <a:t>Conflict narratives </a:t>
          </a:r>
          <a:endParaRPr lang="en-US" sz="3400" kern="1200"/>
        </a:p>
      </dsp:txBody>
      <dsp:txXfrm>
        <a:off x="0" y="738181"/>
        <a:ext cx="5662130" cy="736023"/>
      </dsp:txXfrm>
    </dsp:sp>
    <dsp:sp modelId="{DC8F8781-D813-469E-84D1-58C1A887BC9F}">
      <dsp:nvSpPr>
        <dsp:cNvPr id="0" name=""/>
        <dsp:cNvSpPr/>
      </dsp:nvSpPr>
      <dsp:spPr>
        <a:xfrm>
          <a:off x="0" y="1474204"/>
          <a:ext cx="5662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442FC-4709-4FE5-BF1D-947D69171AA7}">
      <dsp:nvSpPr>
        <dsp:cNvPr id="0" name=""/>
        <dsp:cNvSpPr/>
      </dsp:nvSpPr>
      <dsp:spPr>
        <a:xfrm>
          <a:off x="0" y="1474204"/>
          <a:ext cx="5662130" cy="73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/>
            <a:t>Communication</a:t>
          </a:r>
          <a:endParaRPr lang="en-US" sz="3400" kern="1200"/>
        </a:p>
      </dsp:txBody>
      <dsp:txXfrm>
        <a:off x="0" y="1474204"/>
        <a:ext cx="5662130" cy="736023"/>
      </dsp:txXfrm>
    </dsp:sp>
    <dsp:sp modelId="{EE537970-9A6D-49F6-8086-DBA7282C4B81}">
      <dsp:nvSpPr>
        <dsp:cNvPr id="0" name=""/>
        <dsp:cNvSpPr/>
      </dsp:nvSpPr>
      <dsp:spPr>
        <a:xfrm>
          <a:off x="0" y="2210227"/>
          <a:ext cx="5662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E0414-3860-44EF-A680-01C73CFA943D}">
      <dsp:nvSpPr>
        <dsp:cNvPr id="0" name=""/>
        <dsp:cNvSpPr/>
      </dsp:nvSpPr>
      <dsp:spPr>
        <a:xfrm>
          <a:off x="0" y="2210228"/>
          <a:ext cx="5662130" cy="73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/>
            <a:t>Power and escalation</a:t>
          </a:r>
          <a:endParaRPr lang="en-US" sz="3400" kern="1200"/>
        </a:p>
      </dsp:txBody>
      <dsp:txXfrm>
        <a:off x="0" y="2210228"/>
        <a:ext cx="5662130" cy="736023"/>
      </dsp:txXfrm>
    </dsp:sp>
    <dsp:sp modelId="{332DCED4-D6AA-43F3-9F58-CCCD88A53EFC}">
      <dsp:nvSpPr>
        <dsp:cNvPr id="0" name=""/>
        <dsp:cNvSpPr/>
      </dsp:nvSpPr>
      <dsp:spPr>
        <a:xfrm>
          <a:off x="0" y="2946251"/>
          <a:ext cx="5662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422C2-1853-4074-863C-F402959352FA}">
      <dsp:nvSpPr>
        <dsp:cNvPr id="0" name=""/>
        <dsp:cNvSpPr/>
      </dsp:nvSpPr>
      <dsp:spPr>
        <a:xfrm>
          <a:off x="0" y="2946251"/>
          <a:ext cx="5662130" cy="73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/>
            <a:t>Agreements</a:t>
          </a:r>
          <a:endParaRPr lang="en-US" sz="3400" kern="1200"/>
        </a:p>
      </dsp:txBody>
      <dsp:txXfrm>
        <a:off x="0" y="2946251"/>
        <a:ext cx="5662130" cy="736023"/>
      </dsp:txXfrm>
    </dsp:sp>
    <dsp:sp modelId="{F0B4E72D-0390-4BF6-8606-B836E969FE97}">
      <dsp:nvSpPr>
        <dsp:cNvPr id="0" name=""/>
        <dsp:cNvSpPr/>
      </dsp:nvSpPr>
      <dsp:spPr>
        <a:xfrm>
          <a:off x="0" y="3682274"/>
          <a:ext cx="5662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6355A-43F1-4136-B58A-6B1D0D767166}">
      <dsp:nvSpPr>
        <dsp:cNvPr id="0" name=""/>
        <dsp:cNvSpPr/>
      </dsp:nvSpPr>
      <dsp:spPr>
        <a:xfrm>
          <a:off x="0" y="3682274"/>
          <a:ext cx="5662130" cy="73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/>
            <a:t>Sustainable approach</a:t>
          </a:r>
          <a:endParaRPr lang="en-US" sz="3400" kern="1200"/>
        </a:p>
      </dsp:txBody>
      <dsp:txXfrm>
        <a:off x="0" y="3682274"/>
        <a:ext cx="5662130" cy="736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3A627-32F9-46C9-B4F0-4A0C4E355307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D4F0D-2A36-4A01-BC98-B1D0806EA50D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0CE4E-EF06-421C-91F8-679988169E14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Analysis</a:t>
          </a:r>
        </a:p>
      </dsp:txBody>
      <dsp:txXfrm>
        <a:off x="1342800" y="3255669"/>
        <a:ext cx="3600000" cy="720000"/>
      </dsp:txXfrm>
    </dsp:sp>
    <dsp:sp modelId="{8C23AD1D-B3AB-4312-B9E8-8AF6FD8BBD3C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3616D-DD56-4FD1-A991-96ACF2A4EAC6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71A62-CB47-4A04-9298-DA3E9BF4AAFB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Development of strategy</a:t>
          </a:r>
        </a:p>
      </dsp:txBody>
      <dsp:txXfrm>
        <a:off x="5572800" y="3255669"/>
        <a:ext cx="36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D1055-4748-4520-8C4A-5FC1A14D4D4D}">
      <dsp:nvSpPr>
        <dsp:cNvPr id="0" name=""/>
        <dsp:cNvSpPr/>
      </dsp:nvSpPr>
      <dsp:spPr>
        <a:xfrm>
          <a:off x="1001511" y="360052"/>
          <a:ext cx="2937264" cy="2937264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Interest</a:t>
          </a:r>
          <a:endParaRPr lang="en-AU" sz="1300" kern="1200" dirty="0"/>
        </a:p>
      </dsp:txBody>
      <dsp:txXfrm>
        <a:off x="2507209" y="798893"/>
        <a:ext cx="996571" cy="681864"/>
      </dsp:txXfrm>
    </dsp:sp>
    <dsp:sp modelId="{E7444DE7-0F01-479B-B254-B4AD1B0E1B7D}">
      <dsp:nvSpPr>
        <dsp:cNvPr id="0" name=""/>
        <dsp:cNvSpPr/>
      </dsp:nvSpPr>
      <dsp:spPr>
        <a:xfrm>
          <a:off x="1289539" y="432057"/>
          <a:ext cx="2937264" cy="293726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Relationship</a:t>
          </a:r>
          <a:endParaRPr lang="en-AU" sz="1300" kern="1200" dirty="0"/>
        </a:p>
      </dsp:txBody>
      <dsp:txXfrm>
        <a:off x="3209251" y="1760819"/>
        <a:ext cx="874185" cy="737812"/>
      </dsp:txXfrm>
    </dsp:sp>
    <dsp:sp modelId="{4BC3E4E0-457D-4864-93D7-BA5049CB9057}">
      <dsp:nvSpPr>
        <dsp:cNvPr id="0" name=""/>
        <dsp:cNvSpPr/>
      </dsp:nvSpPr>
      <dsp:spPr>
        <a:xfrm>
          <a:off x="952341" y="350548"/>
          <a:ext cx="2937264" cy="293726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Data</a:t>
          </a:r>
          <a:endParaRPr lang="en-AU" sz="1300" kern="1200" dirty="0"/>
        </a:p>
      </dsp:txBody>
      <dsp:txXfrm>
        <a:off x="1896462" y="2553496"/>
        <a:ext cx="1049022" cy="629413"/>
      </dsp:txXfrm>
    </dsp:sp>
    <dsp:sp modelId="{672B1210-7154-4C25-8DE7-DC945B73C9A8}">
      <dsp:nvSpPr>
        <dsp:cNvPr id="0" name=""/>
        <dsp:cNvSpPr/>
      </dsp:nvSpPr>
      <dsp:spPr>
        <a:xfrm>
          <a:off x="952341" y="350548"/>
          <a:ext cx="2937264" cy="293726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Value</a:t>
          </a:r>
          <a:endParaRPr lang="en-AU" sz="1300" kern="1200" dirty="0"/>
        </a:p>
      </dsp:txBody>
      <dsp:txXfrm>
        <a:off x="1092211" y="1679310"/>
        <a:ext cx="874185" cy="737812"/>
      </dsp:txXfrm>
    </dsp:sp>
    <dsp:sp modelId="{E57DB352-AE85-44E7-8CB2-7F9643469AFE}">
      <dsp:nvSpPr>
        <dsp:cNvPr id="0" name=""/>
        <dsp:cNvSpPr/>
      </dsp:nvSpPr>
      <dsp:spPr>
        <a:xfrm>
          <a:off x="952341" y="350548"/>
          <a:ext cx="2937264" cy="293726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Structural</a:t>
          </a:r>
          <a:endParaRPr lang="en-AU" sz="1300" kern="1200" dirty="0"/>
        </a:p>
      </dsp:txBody>
      <dsp:txXfrm>
        <a:off x="1380692" y="798131"/>
        <a:ext cx="996571" cy="6818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D1055-4748-4520-8C4A-5FC1A14D4D4D}">
      <dsp:nvSpPr>
        <dsp:cNvPr id="0" name=""/>
        <dsp:cNvSpPr/>
      </dsp:nvSpPr>
      <dsp:spPr>
        <a:xfrm>
          <a:off x="1800191" y="360052"/>
          <a:ext cx="2937264" cy="2937264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Interest</a:t>
          </a:r>
          <a:endParaRPr lang="en-AU" sz="1300" kern="1200" dirty="0"/>
        </a:p>
      </dsp:txBody>
      <dsp:txXfrm>
        <a:off x="3305889" y="798893"/>
        <a:ext cx="996571" cy="681864"/>
      </dsp:txXfrm>
    </dsp:sp>
    <dsp:sp modelId="{E7444DE7-0F01-479B-B254-B4AD1B0E1B7D}">
      <dsp:nvSpPr>
        <dsp:cNvPr id="0" name=""/>
        <dsp:cNvSpPr/>
      </dsp:nvSpPr>
      <dsp:spPr>
        <a:xfrm>
          <a:off x="1800191" y="360035"/>
          <a:ext cx="2937264" cy="293726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Relationship</a:t>
          </a:r>
          <a:endParaRPr lang="en-AU" sz="1300" kern="1200" dirty="0"/>
        </a:p>
      </dsp:txBody>
      <dsp:txXfrm>
        <a:off x="3719903" y="1688798"/>
        <a:ext cx="874185" cy="737812"/>
      </dsp:txXfrm>
    </dsp:sp>
    <dsp:sp modelId="{4BC3E4E0-457D-4864-93D7-BA5049CB9057}">
      <dsp:nvSpPr>
        <dsp:cNvPr id="0" name=""/>
        <dsp:cNvSpPr/>
      </dsp:nvSpPr>
      <dsp:spPr>
        <a:xfrm>
          <a:off x="1751021" y="350548"/>
          <a:ext cx="2937264" cy="293726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Data</a:t>
          </a:r>
          <a:endParaRPr lang="en-AU" sz="1300" kern="1200" dirty="0"/>
        </a:p>
      </dsp:txBody>
      <dsp:txXfrm>
        <a:off x="2695142" y="2553496"/>
        <a:ext cx="1049022" cy="629413"/>
      </dsp:txXfrm>
    </dsp:sp>
    <dsp:sp modelId="{672B1210-7154-4C25-8DE7-DC945B73C9A8}">
      <dsp:nvSpPr>
        <dsp:cNvPr id="0" name=""/>
        <dsp:cNvSpPr/>
      </dsp:nvSpPr>
      <dsp:spPr>
        <a:xfrm>
          <a:off x="1512163" y="360035"/>
          <a:ext cx="2937264" cy="293726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Value</a:t>
          </a:r>
          <a:endParaRPr lang="en-AU" sz="1300" kern="1200" dirty="0"/>
        </a:p>
      </dsp:txBody>
      <dsp:txXfrm>
        <a:off x="1652033" y="1688798"/>
        <a:ext cx="874185" cy="737812"/>
      </dsp:txXfrm>
    </dsp:sp>
    <dsp:sp modelId="{E57DB352-AE85-44E7-8CB2-7F9643469AFE}">
      <dsp:nvSpPr>
        <dsp:cNvPr id="0" name=""/>
        <dsp:cNvSpPr/>
      </dsp:nvSpPr>
      <dsp:spPr>
        <a:xfrm>
          <a:off x="1751021" y="350548"/>
          <a:ext cx="2937264" cy="293726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Structural</a:t>
          </a:r>
          <a:endParaRPr lang="en-AU" sz="1300" kern="1200" dirty="0"/>
        </a:p>
      </dsp:txBody>
      <dsp:txXfrm>
        <a:off x="2179372" y="798131"/>
        <a:ext cx="996571" cy="6818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D1055-4748-4520-8C4A-5FC1A14D4D4D}">
      <dsp:nvSpPr>
        <dsp:cNvPr id="0" name=""/>
        <dsp:cNvSpPr/>
      </dsp:nvSpPr>
      <dsp:spPr>
        <a:xfrm>
          <a:off x="2015936" y="391308"/>
          <a:ext cx="3192249" cy="3192249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Interest</a:t>
          </a:r>
          <a:endParaRPr lang="en-AU" sz="1400" kern="1200" dirty="0"/>
        </a:p>
      </dsp:txBody>
      <dsp:txXfrm>
        <a:off x="3652344" y="868246"/>
        <a:ext cx="1083084" cy="741057"/>
      </dsp:txXfrm>
    </dsp:sp>
    <dsp:sp modelId="{E7444DE7-0F01-479B-B254-B4AD1B0E1B7D}">
      <dsp:nvSpPr>
        <dsp:cNvPr id="0" name=""/>
        <dsp:cNvSpPr/>
      </dsp:nvSpPr>
      <dsp:spPr>
        <a:xfrm>
          <a:off x="1994644" y="391290"/>
          <a:ext cx="3192249" cy="3192249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Relationship</a:t>
          </a:r>
          <a:endParaRPr lang="en-AU" sz="1400" kern="1200" dirty="0"/>
        </a:p>
      </dsp:txBody>
      <dsp:txXfrm>
        <a:off x="4081007" y="1835403"/>
        <a:ext cx="950074" cy="801862"/>
      </dsp:txXfrm>
    </dsp:sp>
    <dsp:sp modelId="{4BC3E4E0-457D-4864-93D7-BA5049CB9057}">
      <dsp:nvSpPr>
        <dsp:cNvPr id="0" name=""/>
        <dsp:cNvSpPr/>
      </dsp:nvSpPr>
      <dsp:spPr>
        <a:xfrm>
          <a:off x="1916402" y="626080"/>
          <a:ext cx="3192249" cy="3192249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Data</a:t>
          </a:r>
          <a:endParaRPr lang="en-AU" sz="1400" kern="1200" dirty="0"/>
        </a:p>
      </dsp:txBody>
      <dsp:txXfrm>
        <a:off x="2942482" y="3020267"/>
        <a:ext cx="1140089" cy="684053"/>
      </dsp:txXfrm>
    </dsp:sp>
    <dsp:sp modelId="{672B1210-7154-4C25-8DE7-DC945B73C9A8}">
      <dsp:nvSpPr>
        <dsp:cNvPr id="0" name=""/>
        <dsp:cNvSpPr/>
      </dsp:nvSpPr>
      <dsp:spPr>
        <a:xfrm>
          <a:off x="1962498" y="380979"/>
          <a:ext cx="3192249" cy="3192249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Value</a:t>
          </a:r>
          <a:endParaRPr lang="en-AU" sz="1400" kern="1200" dirty="0"/>
        </a:p>
      </dsp:txBody>
      <dsp:txXfrm>
        <a:off x="2114510" y="1825092"/>
        <a:ext cx="950074" cy="801862"/>
      </dsp:txXfrm>
    </dsp:sp>
    <dsp:sp modelId="{E57DB352-AE85-44E7-8CB2-7F9643469AFE}">
      <dsp:nvSpPr>
        <dsp:cNvPr id="0" name=""/>
        <dsp:cNvSpPr/>
      </dsp:nvSpPr>
      <dsp:spPr>
        <a:xfrm>
          <a:off x="1962498" y="380979"/>
          <a:ext cx="3192249" cy="3192249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Structural</a:t>
          </a:r>
          <a:endParaRPr lang="en-AU" sz="1400" kern="1200" dirty="0"/>
        </a:p>
      </dsp:txBody>
      <dsp:txXfrm>
        <a:off x="2428034" y="867417"/>
        <a:ext cx="1083084" cy="7410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D1055-4748-4520-8C4A-5FC1A14D4D4D}">
      <dsp:nvSpPr>
        <dsp:cNvPr id="0" name=""/>
        <dsp:cNvSpPr/>
      </dsp:nvSpPr>
      <dsp:spPr>
        <a:xfrm>
          <a:off x="290272" y="523459"/>
          <a:ext cx="3072384" cy="3072384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Interest</a:t>
          </a:r>
          <a:endParaRPr lang="en-AU" sz="1300" kern="1200" dirty="0"/>
        </a:p>
      </dsp:txBody>
      <dsp:txXfrm>
        <a:off x="1865235" y="982488"/>
        <a:ext cx="1042416" cy="713232"/>
      </dsp:txXfrm>
    </dsp:sp>
    <dsp:sp modelId="{E7444DE7-0F01-479B-B254-B4AD1B0E1B7D}">
      <dsp:nvSpPr>
        <dsp:cNvPr id="0" name=""/>
        <dsp:cNvSpPr/>
      </dsp:nvSpPr>
      <dsp:spPr>
        <a:xfrm>
          <a:off x="295711" y="500952"/>
          <a:ext cx="3072384" cy="3072384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Relationship</a:t>
          </a:r>
          <a:endParaRPr lang="en-AU" sz="1300" kern="1200" dirty="0"/>
        </a:p>
      </dsp:txBody>
      <dsp:txXfrm>
        <a:off x="2303733" y="1890840"/>
        <a:ext cx="914400" cy="771753"/>
      </dsp:txXfrm>
    </dsp:sp>
    <dsp:sp modelId="{4BC3E4E0-457D-4864-93D7-BA5049CB9057}">
      <dsp:nvSpPr>
        <dsp:cNvPr id="0" name=""/>
        <dsp:cNvSpPr/>
      </dsp:nvSpPr>
      <dsp:spPr>
        <a:xfrm>
          <a:off x="238841" y="513518"/>
          <a:ext cx="3072384" cy="3072384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Data</a:t>
          </a:r>
          <a:endParaRPr lang="en-AU" sz="1300" kern="1200" dirty="0"/>
        </a:p>
      </dsp:txBody>
      <dsp:txXfrm>
        <a:off x="1226393" y="2817806"/>
        <a:ext cx="1097280" cy="658368"/>
      </dsp:txXfrm>
    </dsp:sp>
    <dsp:sp modelId="{672B1210-7154-4C25-8DE7-DC945B73C9A8}">
      <dsp:nvSpPr>
        <dsp:cNvPr id="0" name=""/>
        <dsp:cNvSpPr/>
      </dsp:nvSpPr>
      <dsp:spPr>
        <a:xfrm>
          <a:off x="238841" y="513518"/>
          <a:ext cx="3072384" cy="3072384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Value</a:t>
          </a:r>
          <a:endParaRPr lang="en-AU" sz="1300" kern="1200" dirty="0"/>
        </a:p>
      </dsp:txBody>
      <dsp:txXfrm>
        <a:off x="385145" y="1903406"/>
        <a:ext cx="914400" cy="771753"/>
      </dsp:txXfrm>
    </dsp:sp>
    <dsp:sp modelId="{E57DB352-AE85-44E7-8CB2-7F9643469AFE}">
      <dsp:nvSpPr>
        <dsp:cNvPr id="0" name=""/>
        <dsp:cNvSpPr/>
      </dsp:nvSpPr>
      <dsp:spPr>
        <a:xfrm>
          <a:off x="162400" y="300970"/>
          <a:ext cx="3072384" cy="3072384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Structural</a:t>
          </a:r>
          <a:endParaRPr lang="en-AU" sz="1300" kern="1200" dirty="0"/>
        </a:p>
      </dsp:txBody>
      <dsp:txXfrm>
        <a:off x="610456" y="769143"/>
        <a:ext cx="1042416" cy="7132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F836B-0920-445A-9593-A39AA3AD2E1A}">
      <dsp:nvSpPr>
        <dsp:cNvPr id="0" name=""/>
        <dsp:cNvSpPr/>
      </dsp:nvSpPr>
      <dsp:spPr>
        <a:xfrm>
          <a:off x="419551" y="191633"/>
          <a:ext cx="2694096" cy="2694096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Interest</a:t>
          </a:r>
          <a:endParaRPr lang="en-AU" sz="1200" kern="1200" dirty="0"/>
        </a:p>
      </dsp:txBody>
      <dsp:txXfrm>
        <a:off x="1800596" y="594144"/>
        <a:ext cx="914068" cy="625415"/>
      </dsp:txXfrm>
    </dsp:sp>
    <dsp:sp modelId="{2C5BC24E-B3E5-4459-9440-37D0951ABE76}">
      <dsp:nvSpPr>
        <dsp:cNvPr id="0" name=""/>
        <dsp:cNvSpPr/>
      </dsp:nvSpPr>
      <dsp:spPr>
        <a:xfrm>
          <a:off x="325257" y="321527"/>
          <a:ext cx="2694096" cy="2694096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Relationship</a:t>
          </a:r>
          <a:endParaRPr lang="en-AU" sz="1200" kern="1200" dirty="0"/>
        </a:p>
      </dsp:txBody>
      <dsp:txXfrm>
        <a:off x="2086042" y="1540285"/>
        <a:ext cx="801814" cy="676731"/>
      </dsp:txXfrm>
    </dsp:sp>
    <dsp:sp modelId="{4BCDC799-E2B5-4411-8414-906B310BAEA4}">
      <dsp:nvSpPr>
        <dsp:cNvPr id="0" name=""/>
        <dsp:cNvSpPr/>
      </dsp:nvSpPr>
      <dsp:spPr>
        <a:xfrm>
          <a:off x="325257" y="321527"/>
          <a:ext cx="2694096" cy="2694096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Data</a:t>
          </a:r>
          <a:endParaRPr lang="en-AU" sz="1200" kern="1200" dirty="0"/>
        </a:p>
      </dsp:txBody>
      <dsp:txXfrm>
        <a:off x="1191217" y="2342100"/>
        <a:ext cx="962177" cy="577306"/>
      </dsp:txXfrm>
    </dsp:sp>
    <dsp:sp modelId="{79D114FF-E7E5-454C-B7EB-BD68D96AF76A}">
      <dsp:nvSpPr>
        <dsp:cNvPr id="0" name=""/>
        <dsp:cNvSpPr/>
      </dsp:nvSpPr>
      <dsp:spPr>
        <a:xfrm>
          <a:off x="325257" y="321527"/>
          <a:ext cx="2694096" cy="2694096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1">
                <a:shade val="50000"/>
                <a:hueOff val="321995"/>
                <a:satOff val="-7842"/>
                <a:lumOff val="343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21995"/>
                <a:satOff val="-7842"/>
                <a:lumOff val="343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21995"/>
                <a:satOff val="-7842"/>
                <a:lumOff val="343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Value</a:t>
          </a:r>
          <a:endParaRPr lang="en-AU" sz="1200" kern="1200" dirty="0"/>
        </a:p>
      </dsp:txBody>
      <dsp:txXfrm>
        <a:off x="453548" y="1540285"/>
        <a:ext cx="801814" cy="676731"/>
      </dsp:txXfrm>
    </dsp:sp>
    <dsp:sp modelId="{2D06FFCD-D75C-4634-A037-D6305A678B23}">
      <dsp:nvSpPr>
        <dsp:cNvPr id="0" name=""/>
        <dsp:cNvSpPr/>
      </dsp:nvSpPr>
      <dsp:spPr>
        <a:xfrm>
          <a:off x="325257" y="321527"/>
          <a:ext cx="2694096" cy="2694096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160997"/>
                <a:satOff val="-3921"/>
                <a:lumOff val="171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60997"/>
                <a:satOff val="-3921"/>
                <a:lumOff val="171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60997"/>
                <a:satOff val="-3921"/>
                <a:lumOff val="171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Structural</a:t>
          </a:r>
          <a:endParaRPr lang="en-AU" sz="1200" kern="1200" dirty="0"/>
        </a:p>
      </dsp:txBody>
      <dsp:txXfrm>
        <a:off x="718147" y="732056"/>
        <a:ext cx="914068" cy="6254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D8394-1B5B-1F49-8ABD-0D04912FC987}">
      <dsp:nvSpPr>
        <dsp:cNvPr id="0" name=""/>
        <dsp:cNvSpPr/>
      </dsp:nvSpPr>
      <dsp:spPr>
        <a:xfrm rot="5400000">
          <a:off x="-166720" y="167279"/>
          <a:ext cx="1111467" cy="7780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Consensual</a:t>
          </a:r>
        </a:p>
      </dsp:txBody>
      <dsp:txXfrm rot="-5400000">
        <a:off x="1" y="389571"/>
        <a:ext cx="778026" cy="333441"/>
      </dsp:txXfrm>
    </dsp:sp>
    <dsp:sp modelId="{84C49EA9-AD8A-7949-B8F7-B74C13FE8ABD}">
      <dsp:nvSpPr>
        <dsp:cNvPr id="0" name=""/>
        <dsp:cNvSpPr/>
      </dsp:nvSpPr>
      <dsp:spPr>
        <a:xfrm rot="5400000">
          <a:off x="2123286" y="-1344700"/>
          <a:ext cx="722453" cy="34129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Negotiation</a:t>
          </a:r>
        </a:p>
      </dsp:txBody>
      <dsp:txXfrm rot="-5400000">
        <a:off x="778027" y="35826"/>
        <a:ext cx="3377706" cy="651919"/>
      </dsp:txXfrm>
    </dsp:sp>
    <dsp:sp modelId="{0E82943D-1D0C-0E4F-B532-42C5D75AD2F4}">
      <dsp:nvSpPr>
        <dsp:cNvPr id="0" name=""/>
        <dsp:cNvSpPr/>
      </dsp:nvSpPr>
      <dsp:spPr>
        <a:xfrm rot="5400000">
          <a:off x="-166720" y="1129917"/>
          <a:ext cx="1111467" cy="7780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Facilitative</a:t>
          </a:r>
        </a:p>
      </dsp:txBody>
      <dsp:txXfrm rot="-5400000">
        <a:off x="1" y="1352209"/>
        <a:ext cx="778026" cy="333441"/>
      </dsp:txXfrm>
    </dsp:sp>
    <dsp:sp modelId="{6ED2FB3D-2614-1D48-A75F-11D49E11EAFC}">
      <dsp:nvSpPr>
        <dsp:cNvPr id="0" name=""/>
        <dsp:cNvSpPr/>
      </dsp:nvSpPr>
      <dsp:spPr>
        <a:xfrm rot="5400000">
          <a:off x="2123286" y="-382062"/>
          <a:ext cx="722453" cy="34129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Mediation</a:t>
          </a:r>
        </a:p>
      </dsp:txBody>
      <dsp:txXfrm rot="-5400000">
        <a:off x="778027" y="998464"/>
        <a:ext cx="3377706" cy="651919"/>
      </dsp:txXfrm>
    </dsp:sp>
    <dsp:sp modelId="{F6F6367E-EE84-A445-9A82-9C1C3A18225B}">
      <dsp:nvSpPr>
        <dsp:cNvPr id="0" name=""/>
        <dsp:cNvSpPr/>
      </dsp:nvSpPr>
      <dsp:spPr>
        <a:xfrm rot="5400000">
          <a:off x="-166720" y="2092555"/>
          <a:ext cx="1111467" cy="7780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Advisory</a:t>
          </a:r>
        </a:p>
      </dsp:txBody>
      <dsp:txXfrm rot="-5400000">
        <a:off x="1" y="2314847"/>
        <a:ext cx="778026" cy="333441"/>
      </dsp:txXfrm>
    </dsp:sp>
    <dsp:sp modelId="{A7FBB830-B70B-4E4E-9980-51EA0D017168}">
      <dsp:nvSpPr>
        <dsp:cNvPr id="0" name=""/>
        <dsp:cNvSpPr/>
      </dsp:nvSpPr>
      <dsp:spPr>
        <a:xfrm rot="5400000">
          <a:off x="2123286" y="580575"/>
          <a:ext cx="722453" cy="34129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Conciliation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Restorative Justice Conferencing</a:t>
          </a:r>
        </a:p>
      </dsp:txBody>
      <dsp:txXfrm rot="-5400000">
        <a:off x="778027" y="1961102"/>
        <a:ext cx="3377706" cy="651919"/>
      </dsp:txXfrm>
    </dsp:sp>
    <dsp:sp modelId="{E9BE86C5-DE97-784D-933C-EC0D96AC8291}">
      <dsp:nvSpPr>
        <dsp:cNvPr id="0" name=""/>
        <dsp:cNvSpPr/>
      </dsp:nvSpPr>
      <dsp:spPr>
        <a:xfrm rot="5400000">
          <a:off x="-166720" y="3055193"/>
          <a:ext cx="1111467" cy="77802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Determinative</a:t>
          </a:r>
        </a:p>
      </dsp:txBody>
      <dsp:txXfrm rot="-5400000">
        <a:off x="1" y="3277485"/>
        <a:ext cx="778026" cy="333441"/>
      </dsp:txXfrm>
    </dsp:sp>
    <dsp:sp modelId="{3BA5B22A-F963-584E-B34C-AC1376D35D85}">
      <dsp:nvSpPr>
        <dsp:cNvPr id="0" name=""/>
        <dsp:cNvSpPr/>
      </dsp:nvSpPr>
      <dsp:spPr>
        <a:xfrm rot="5400000">
          <a:off x="2123286" y="1543213"/>
          <a:ext cx="722453" cy="34129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Arbitration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Litigation</a:t>
          </a:r>
        </a:p>
      </dsp:txBody>
      <dsp:txXfrm rot="-5400000">
        <a:off x="778027" y="2923740"/>
        <a:ext cx="3377706" cy="6519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C242B-6502-4E25-91B7-05963A2EADB1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77542-50B0-4CD5-87C3-064F7144B819}">
      <dsp:nvSpPr>
        <dsp:cNvPr id="0" name=""/>
        <dsp:cNvSpPr/>
      </dsp:nvSpPr>
      <dsp:spPr>
        <a:xfrm>
          <a:off x="0" y="0"/>
          <a:ext cx="5181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Have deep roots</a:t>
          </a:r>
          <a:endParaRPr lang="en-US" sz="2500" kern="1200"/>
        </a:p>
      </dsp:txBody>
      <dsp:txXfrm>
        <a:off x="0" y="0"/>
        <a:ext cx="5181600" cy="543917"/>
      </dsp:txXfrm>
    </dsp:sp>
    <dsp:sp modelId="{FB6FBC8A-239E-4DBF-9A46-3962CBC3FE8F}">
      <dsp:nvSpPr>
        <dsp:cNvPr id="0" name=""/>
        <dsp:cNvSpPr/>
      </dsp:nvSpPr>
      <dsp:spPr>
        <a:xfrm>
          <a:off x="0" y="543917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39C69-5D60-47BC-A71B-C3B2DC2F1924}">
      <dsp:nvSpPr>
        <dsp:cNvPr id="0" name=""/>
        <dsp:cNvSpPr/>
      </dsp:nvSpPr>
      <dsp:spPr>
        <a:xfrm>
          <a:off x="0" y="543917"/>
          <a:ext cx="5181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Involve values and identity issues</a:t>
          </a:r>
          <a:endParaRPr lang="en-US" sz="2500" kern="1200"/>
        </a:p>
      </dsp:txBody>
      <dsp:txXfrm>
        <a:off x="0" y="543917"/>
        <a:ext cx="5181600" cy="543917"/>
      </dsp:txXfrm>
    </dsp:sp>
    <dsp:sp modelId="{46F6833C-797C-44D5-92BC-8F24756F10BB}">
      <dsp:nvSpPr>
        <dsp:cNvPr id="0" name=""/>
        <dsp:cNvSpPr/>
      </dsp:nvSpPr>
      <dsp:spPr>
        <a:xfrm>
          <a:off x="0" y="1087834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FCEEC-95DD-47B0-A91B-1EDE4DCCEC9E}">
      <dsp:nvSpPr>
        <dsp:cNvPr id="0" name=""/>
        <dsp:cNvSpPr/>
      </dsp:nvSpPr>
      <dsp:spPr>
        <a:xfrm>
          <a:off x="0" y="1087834"/>
          <a:ext cx="5181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Rooted in Distrust</a:t>
          </a:r>
          <a:endParaRPr lang="en-US" sz="2500" kern="1200"/>
        </a:p>
      </dsp:txBody>
      <dsp:txXfrm>
        <a:off x="0" y="1087834"/>
        <a:ext cx="5181600" cy="543917"/>
      </dsp:txXfrm>
    </dsp:sp>
    <dsp:sp modelId="{1C6A3F9F-9AA2-4649-89E6-2480D12C2A51}">
      <dsp:nvSpPr>
        <dsp:cNvPr id="0" name=""/>
        <dsp:cNvSpPr/>
      </dsp:nvSpPr>
      <dsp:spPr>
        <a:xfrm>
          <a:off x="0" y="1631751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83C28-DE3D-4ADC-B0A3-14871AA8E96D}">
      <dsp:nvSpPr>
        <dsp:cNvPr id="0" name=""/>
        <dsp:cNvSpPr/>
      </dsp:nvSpPr>
      <dsp:spPr>
        <a:xfrm>
          <a:off x="0" y="1631751"/>
          <a:ext cx="5181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Embedded in structures</a:t>
          </a:r>
          <a:endParaRPr lang="en-US" sz="2500" kern="1200"/>
        </a:p>
      </dsp:txBody>
      <dsp:txXfrm>
        <a:off x="0" y="1631751"/>
        <a:ext cx="5181600" cy="543917"/>
      </dsp:txXfrm>
    </dsp:sp>
    <dsp:sp modelId="{C30D4A6C-4FDA-4E79-875B-3C80B82BBFBF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D0053-FD46-4B60-8AA8-E80F001A51D0}">
      <dsp:nvSpPr>
        <dsp:cNvPr id="0" name=""/>
        <dsp:cNvSpPr/>
      </dsp:nvSpPr>
      <dsp:spPr>
        <a:xfrm>
          <a:off x="0" y="2175669"/>
          <a:ext cx="5181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Systemic and complex</a:t>
          </a:r>
          <a:endParaRPr lang="en-US" sz="2500" kern="1200"/>
        </a:p>
      </dsp:txBody>
      <dsp:txXfrm>
        <a:off x="0" y="2175669"/>
        <a:ext cx="5181600" cy="543917"/>
      </dsp:txXfrm>
    </dsp:sp>
    <dsp:sp modelId="{629DFCEC-5BF4-4B9F-BEF2-CFF3F20BA855}">
      <dsp:nvSpPr>
        <dsp:cNvPr id="0" name=""/>
        <dsp:cNvSpPr/>
      </dsp:nvSpPr>
      <dsp:spPr>
        <a:xfrm>
          <a:off x="0" y="2719586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F017B-55C0-4DDF-9BCC-E28A18F9B264}">
      <dsp:nvSpPr>
        <dsp:cNvPr id="0" name=""/>
        <dsp:cNvSpPr/>
      </dsp:nvSpPr>
      <dsp:spPr>
        <a:xfrm>
          <a:off x="0" y="2719586"/>
          <a:ext cx="5181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Destructive interactions</a:t>
          </a:r>
        </a:p>
      </dsp:txBody>
      <dsp:txXfrm>
        <a:off x="0" y="2719586"/>
        <a:ext cx="5181600" cy="543917"/>
      </dsp:txXfrm>
    </dsp:sp>
    <dsp:sp modelId="{B057B01C-A44B-4B88-857C-7BE6E997E689}">
      <dsp:nvSpPr>
        <dsp:cNvPr id="0" name=""/>
        <dsp:cNvSpPr/>
      </dsp:nvSpPr>
      <dsp:spPr>
        <a:xfrm>
          <a:off x="0" y="3263503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56C21-206F-4EE9-92D2-502C45736A2A}">
      <dsp:nvSpPr>
        <dsp:cNvPr id="0" name=""/>
        <dsp:cNvSpPr/>
      </dsp:nvSpPr>
      <dsp:spPr>
        <a:xfrm>
          <a:off x="0" y="3263503"/>
          <a:ext cx="5181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Involve fundamental power issues</a:t>
          </a:r>
          <a:endParaRPr lang="en-US" sz="2500" kern="1200"/>
        </a:p>
      </dsp:txBody>
      <dsp:txXfrm>
        <a:off x="0" y="3263503"/>
        <a:ext cx="5181600" cy="543917"/>
      </dsp:txXfrm>
    </dsp:sp>
    <dsp:sp modelId="{D3537C03-687B-4DA8-96E5-81AB449C0A9E}">
      <dsp:nvSpPr>
        <dsp:cNvPr id="0" name=""/>
        <dsp:cNvSpPr/>
      </dsp:nvSpPr>
      <dsp:spPr>
        <a:xfrm>
          <a:off x="0" y="3807420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1F251-98D7-48BF-96D6-FA6C8E09FE73}">
      <dsp:nvSpPr>
        <dsp:cNvPr id="0" name=""/>
        <dsp:cNvSpPr/>
      </dsp:nvSpPr>
      <dsp:spPr>
        <a:xfrm>
          <a:off x="0" y="3807420"/>
          <a:ext cx="5181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Persistent</a:t>
          </a:r>
          <a:endParaRPr lang="en-US" sz="2500" kern="1200"/>
        </a:p>
      </dsp:txBody>
      <dsp:txXfrm>
        <a:off x="0" y="3807420"/>
        <a:ext cx="5181600" cy="543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3569F-0FF0-4382-A043-EE2D9F36BAEA}" type="datetimeFigureOut">
              <a:rPr lang="en-AU" smtClean="0"/>
              <a:t>6/05/2022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CC498-F6CB-477D-B817-BE66F5CCAA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076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Stuck Amygdala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1200" dirty="0"/>
              <a:t>“it may take only 33 milliseconds for our amygdala to become stuck”</a:t>
            </a:r>
          </a:p>
          <a:p>
            <a:r>
              <a:rPr lang="en-US" sz="1200" dirty="0"/>
              <a:t>“it takes about 20 minutes [to get it unstuck]”</a:t>
            </a:r>
            <a:endParaRPr lang="en-AU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58D11-31AC-4B83-BFAF-B91A9D21A04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4696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ACB65F-C207-4D7B-A28F-7FBB8B458CD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170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DDD8-BD37-B042-A66A-1C8A8BECFC9C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0711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3CC498-F6CB-477D-B817-BE66F5CCAAA2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902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58D11-31AC-4B83-BFAF-B91A9D21A04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791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03CCE-78E5-4C2E-9848-0FFC834A80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23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882BFD-40F2-428A-B672-8ECC5105F2C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Mediation, conflict coaching or another process?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19C72-8BB7-451D-9AFB-0F5066C2A1A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600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Mediation, facilitation, family DR or conflict</a:t>
            </a:r>
            <a:r>
              <a:rPr lang="en-US" baseline="0" dirty="0"/>
              <a:t> coaching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19C72-8BB7-451D-9AFB-0F5066C2A1A9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4894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Facilitation, conciliation or arbitration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19C72-8BB7-451D-9AFB-0F5066C2A1A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67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Facilitation, negotiation,</a:t>
            </a:r>
            <a:r>
              <a:rPr lang="en-US" baseline="0" dirty="0"/>
              <a:t> etc. </a:t>
            </a:r>
          </a:p>
          <a:p>
            <a:endParaRPr lang="en-US" baseline="0" dirty="0"/>
          </a:p>
          <a:p>
            <a:r>
              <a:rPr lang="en-US" baseline="0" dirty="0"/>
              <a:t>This circle is good to keep in mind and as we learn more about a process we can link them to these causes of conflict and get a clearer understanding of appropriate processes that could address these common causes of conflict.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19C72-8BB7-451D-9AFB-0F5066C2A1A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9385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it’s a</a:t>
            </a:r>
            <a:r>
              <a:rPr lang="en-US" baseline="0" dirty="0"/>
              <a:t> possible interest based conflict, appropriate interventions may include…</a:t>
            </a:r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Our understanding of different processes will help us to select an intervention that could meet these ideas of solutions. </a:t>
            </a:r>
            <a:endParaRPr lang="en-AU" dirty="0"/>
          </a:p>
          <a:p>
            <a:endParaRPr lang="en-US" baseline="0" dirty="0"/>
          </a:p>
          <a:p>
            <a:r>
              <a:rPr lang="en-US" baseline="0" dirty="0"/>
              <a:t>As we go through the different processes in this subject we will consider what processes that could assist this may be negotiation, mediation or facilitation.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19C72-8BB7-451D-9AFB-0F5066C2A1A9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75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FE8C3-8566-41ED-9D30-6DFCEB2F0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03306-E650-4C6E-A277-D3FE0F409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1C2E-57C6-4FEF-B3A6-A9CF45AD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1D4B-3EAF-4954-9ECB-D84E12A4CB2D}" type="datetimeFigureOut">
              <a:rPr lang="en-AU" smtClean="0"/>
              <a:t>6/05/2022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FC630-2512-42A2-8A7C-68B6DA21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DE95A-74D5-4DC2-84F6-53E72BE6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0C63-948F-4DE6-B998-89A6AF82B3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940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45B30-AF0A-4F60-8822-7AA3FB0B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F51041-8434-4FE3-8523-0013B05DA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6AD56-967B-49B4-A981-2A4A515D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1D4B-3EAF-4954-9ECB-D84E12A4CB2D}" type="datetimeFigureOut">
              <a:rPr lang="en-AU" smtClean="0"/>
              <a:t>6/05/2022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ECEAB-363F-42A1-AB11-B500C8774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39CF5-6568-44CD-B14D-3C8A18B3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0C63-948F-4DE6-B998-89A6AF82B3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488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E88BE-066B-4111-8F7B-3397D9CB5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AAB00-A4D7-4F42-9382-04811ACA8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BC100-05B6-46FD-A17B-1592BF6D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1D4B-3EAF-4954-9ECB-D84E12A4CB2D}" type="datetimeFigureOut">
              <a:rPr lang="en-AU" smtClean="0"/>
              <a:t>6/05/2022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8018D-680F-4AE5-81B6-980CDBC4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B7025-2340-4876-B948-D3F6ED41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0C63-948F-4DE6-B998-89A6AF82B3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31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249A-FB5E-4EC7-A50C-1FE03490FEC3}" type="datetimeFigureOut">
              <a:rPr lang="en-AU" smtClean="0"/>
              <a:t>6/05/2022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9AEE-C4D5-4001-9155-49C6BDB78A1A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53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E182-1762-4004-8989-DD9826C9173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CEF2-8857-4F40-AA12-D342C2B501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0144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E182-1762-4004-8989-DD9826C9173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CEF2-8857-4F40-AA12-D342C2B501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3891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E182-1762-4004-8989-DD9826C9173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CEF2-8857-4F40-AA12-D342C2B501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9533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E182-1762-4004-8989-DD9826C9173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CEF2-8857-4F40-AA12-D342C2B501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4860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E182-1762-4004-8989-DD9826C9173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CEF2-8857-4F40-AA12-D342C2B501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6703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E182-1762-4004-8989-DD9826C9173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CEF2-8857-4F40-AA12-D342C2B501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8847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E182-1762-4004-8989-DD9826C9173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CEF2-8857-4F40-AA12-D342C2B501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668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55C6-2EE1-4082-9B6E-8C3294FF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9528C-D188-4C0B-ABAB-37959309C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68B9E-CB23-43E6-89FF-6EA4B8D1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1D4B-3EAF-4954-9ECB-D84E12A4CB2D}" type="datetimeFigureOut">
              <a:rPr lang="en-AU" smtClean="0"/>
              <a:t>6/05/2022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B2F9F-3650-4A69-A9AB-D744F98C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A9D03-ACED-49F5-B906-4354FAA6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0C63-948F-4DE6-B998-89A6AF82B3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4848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E182-1762-4004-8989-DD9826C9173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CEF2-8857-4F40-AA12-D342C2B501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13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E182-1762-4004-8989-DD9826C9173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CEF2-8857-4F40-AA12-D342C2B501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0909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E182-1762-4004-8989-DD9826C9173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CEF2-8857-4F40-AA12-D342C2B501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5584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EE182-1762-4004-8989-DD9826C9173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CEF2-8857-4F40-AA12-D342C2B501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6426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AE74-7F26-4EC3-9C3B-FD12C0B0085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5D6-B19E-4130-8D7A-C576B1A318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1589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AE74-7F26-4EC3-9C3B-FD12C0B0085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5D6-B19E-4130-8D7A-C576B1A318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8277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AE74-7F26-4EC3-9C3B-FD12C0B0085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5D6-B19E-4130-8D7A-C576B1A318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6160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AE74-7F26-4EC3-9C3B-FD12C0B0085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5D6-B19E-4130-8D7A-C576B1A318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029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AE74-7F26-4EC3-9C3B-FD12C0B0085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5D6-B19E-4130-8D7A-C576B1A318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5689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AE74-7F26-4EC3-9C3B-FD12C0B0085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5D6-B19E-4130-8D7A-C576B1A318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7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60E2-224B-49B7-B80E-2AC437CE0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DCA4D-AA65-4B06-9B4A-E4DEC0D25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1BD1C-59E5-4E05-97E6-3B6F209CB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1D4B-3EAF-4954-9ECB-D84E12A4CB2D}" type="datetimeFigureOut">
              <a:rPr lang="en-AU" smtClean="0"/>
              <a:t>6/05/2022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A7982-3CC1-469A-A145-2776007AE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747E0-DAE9-433F-9162-EDB4E2599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0C63-948F-4DE6-B998-89A6AF82B3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551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AE74-7F26-4EC3-9C3B-FD12C0B0085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5D6-B19E-4130-8D7A-C576B1A318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3287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AE74-7F26-4EC3-9C3B-FD12C0B0085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5D6-B19E-4130-8D7A-C576B1A318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742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AE74-7F26-4EC3-9C3B-FD12C0B0085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5D6-B19E-4130-8D7A-C576B1A318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4724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AE74-7F26-4EC3-9C3B-FD12C0B0085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5D6-B19E-4130-8D7A-C576B1A318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0756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AE74-7F26-4EC3-9C3B-FD12C0B0085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05D6-B19E-4130-8D7A-C576B1A318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2217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B6BC-D639-F449-A88A-1DFC5F88D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01EE0-34F8-494E-BC45-9C050EC0F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40B2B-396F-0249-8F87-909001602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97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DA715-AC41-AF40-B8C0-6EBCEFE7D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95" y="582627"/>
            <a:ext cx="10738805" cy="1108061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808C3-5F10-8943-AFE3-F9FE50DE4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5" y="1925903"/>
            <a:ext cx="10738805" cy="425105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3D5C1F-B630-214F-9A2B-48246003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231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16DF-0EC1-F346-80D4-05F77DFC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95" y="1523622"/>
            <a:ext cx="10572244" cy="2852737"/>
          </a:xfrm>
          <a:prstGeom prst="rect">
            <a:avLst/>
          </a:prstGeom>
        </p:spPr>
        <p:txBody>
          <a:bodyPr anchor="b"/>
          <a:lstStyle>
            <a:lvl1pPr>
              <a:defRPr sz="40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5FF31-AF75-F14B-B569-24216365F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95" y="4531541"/>
            <a:ext cx="10732455" cy="1558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17A05C-902F-C442-AF33-2BF26856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63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DEC3-DB74-434A-99CE-E2083889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95" y="509799"/>
            <a:ext cx="10738805" cy="118088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A9C3-FA74-C049-8D0D-92679EF76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995" y="1830542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47BE7-FEA8-C044-AA55-4F1B16D7F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4750" y="1830541"/>
            <a:ext cx="5211946" cy="434642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0D2B1-0A8C-4444-9139-2E9BC555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438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0A46-B6AC-CA44-8FED-236329A38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11" y="436970"/>
            <a:ext cx="10756577" cy="125371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79E8D-58C2-B84E-B4A4-FF3225334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811" y="169068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D5F59-537F-104A-A0AF-F6DEB1647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811" y="2535420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8B79F-1690-964F-945B-6D16F0711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CEF02C-EDB8-D744-9198-D3E08AC33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35420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88B019-B37C-2542-9ABA-83674F139371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7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ED997-0388-4302-8AD3-F206E7E2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8E8E0-6170-45D7-8AD6-2BC9158FE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79EF3-88BF-47DA-AAEB-E126213F1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34D45-A5E9-4C3D-8E35-1E5FF32A6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1D4B-3EAF-4954-9ECB-D84E12A4CB2D}" type="datetimeFigureOut">
              <a:rPr lang="en-AU" smtClean="0"/>
              <a:t>6/05/2022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DCDAD-1200-4E38-A611-469ACB15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25B76-B550-4DA4-831C-5C90E8DA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0C63-948F-4DE6-B998-89A6AF82B3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1450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3725-15E3-8649-B88C-78066B51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24" y="44604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315374-D8C3-5D41-A27C-0BD5FEEC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84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A75C58E-35AC-D944-AE15-81D225480CE8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32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0DC8-600A-B347-99F9-628BF10F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12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4867-BF7D-5345-91E8-72C585FA8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86158-1487-C743-89F6-4F5C47886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3212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A6B29-1A50-B64D-B308-0BB317B295C8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214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3FE4-50E5-4E48-B22E-548BD098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2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307AEE-60E2-7E43-A304-F490370BE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5312182" cy="3843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F2D99-0A04-9242-AB1E-FF89268B9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02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D0B8E-8217-A24F-B169-2F02A946266B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96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53C16-3122-744A-B8BA-42789E1B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95" y="388418"/>
            <a:ext cx="10738805" cy="1302270"/>
          </a:xfrm>
          <a:prstGeom prst="rect">
            <a:avLst/>
          </a:prstGeom>
        </p:spPr>
        <p:txBody>
          <a:bodyPr/>
          <a:lstStyle>
            <a:lvl1pPr>
              <a:defRPr sz="40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95964-BB91-6E44-A211-96CF27C79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4995" y="1796433"/>
            <a:ext cx="10738805" cy="3261090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F38C46-8726-914A-96E5-57E150F454EC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26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CD1E26-AAFD-DC4D-9727-ED2AD5752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9799"/>
            <a:ext cx="2628900" cy="4499171"/>
          </a:xfrm>
          <a:prstGeom prst="rect">
            <a:avLst/>
          </a:prstGeom>
        </p:spPr>
        <p:txBody>
          <a:bodyPr vert="eaVert"/>
          <a:lstStyle>
            <a:lvl1pPr>
              <a:defRPr sz="4000" b="0" i="0">
                <a:latin typeface="Playfair Display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204AA2-651F-2C42-8394-969AE264F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9799"/>
            <a:ext cx="7734300" cy="5667164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D65D45-F446-4742-84B6-5FBB07CC139D}"/>
              </a:ext>
            </a:extLst>
          </p:cNvPr>
          <p:cNvSpPr txBox="1">
            <a:spLocks/>
          </p:cNvSpPr>
          <p:nvPr userDrawn="1"/>
        </p:nvSpPr>
        <p:spPr>
          <a:xfrm>
            <a:off x="211069" y="167237"/>
            <a:ext cx="460570" cy="34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A6F528-5FD8-2D4C-A50E-2D0CF89D05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7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BC68-0FA7-41E1-AD37-FAE8F3289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D9470-917E-47F0-9020-8378CA1B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59FAA-26DA-4773-B18E-3A245CDCD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AECBC-CFFB-4FFA-B328-AC8EEC854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0987C7-E1C7-431F-842B-0E312732C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C0C211-DC60-4F6A-B3E8-C5FA908B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1D4B-3EAF-4954-9ECB-D84E12A4CB2D}" type="datetimeFigureOut">
              <a:rPr lang="en-AU" smtClean="0"/>
              <a:t>6/05/2022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EE8989-1C19-49A3-B05A-EDA9FE91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511CA1-D951-405D-A64C-E5A6D30D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0C63-948F-4DE6-B998-89A6AF82B3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95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405F-D25D-41B7-97FF-CE3FE427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C17DD-BBA6-41D5-A8B5-99406211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1D4B-3EAF-4954-9ECB-D84E12A4CB2D}" type="datetimeFigureOut">
              <a:rPr lang="en-AU" smtClean="0"/>
              <a:t>6/05/2022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F710B-6B69-4D71-A8F7-578FD644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8062C-FEFB-4C5F-93E2-141865BD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0C63-948F-4DE6-B998-89A6AF82B3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57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3E7C4-AC30-487E-8306-90D0FBD5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1D4B-3EAF-4954-9ECB-D84E12A4CB2D}" type="datetimeFigureOut">
              <a:rPr lang="en-AU" smtClean="0"/>
              <a:t>6/05/2022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3F078-B4F7-46A7-84F5-259F56B8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E859E-3E3B-4AFB-AF0D-27188327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0C63-948F-4DE6-B998-89A6AF82B3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1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C82D4-6CC9-4462-A0D5-71C44F4A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00F44-DE13-474D-803C-15EC824B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21B51-606C-4FBB-ADEB-99B363D69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08F93-C3EE-4D16-A214-07224B3B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1D4B-3EAF-4954-9ECB-D84E12A4CB2D}" type="datetimeFigureOut">
              <a:rPr lang="en-AU" smtClean="0"/>
              <a:t>6/05/2022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1041C-3700-4C15-B7FB-749F3B611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2A371-B854-42DC-A63F-939237C1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0C63-948F-4DE6-B998-89A6AF82B3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5020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469D-ED8F-4A4F-9A0A-1BB8585B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F93EDC-F1DE-4CEB-9B7F-4742594E3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37F7A-9B1D-4DCF-9457-67214E385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C084B-495A-4A97-9FBC-220B7D227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1D4B-3EAF-4954-9ECB-D84E12A4CB2D}" type="datetimeFigureOut">
              <a:rPr lang="en-AU" smtClean="0"/>
              <a:t>6/05/2022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478E5-8DFD-454A-B581-11EC3AEB8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1ACAB-7796-4C5F-ACE0-D068A948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0C63-948F-4DE6-B998-89A6AF82B3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867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EB1C95-3370-493A-BC0C-F2BC3140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55F86-1C8E-4169-A497-C8629706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6B5B5-8FA6-4080-8C62-4499623A9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61D4B-3EAF-4954-9ECB-D84E12A4CB2D}" type="datetimeFigureOut">
              <a:rPr lang="en-AU" smtClean="0"/>
              <a:t>6/05/2022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BAC6E-68C9-468E-BCF9-41A08478B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A5EB5-EB66-49D0-92E9-F50F1AC62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30C63-948F-4DE6-B998-89A6AF82B3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15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EE182-1762-4004-8989-DD9826C9173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1CEF2-8857-4F40-AA12-D342C2B5013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429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AAE74-7F26-4EC3-9C3B-FD12C0B00855}" type="datetimeFigureOut">
              <a:rPr lang="en-AU" smtClean="0"/>
              <a:t>25/05/2022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E05D6-B19E-4130-8D7A-C576B1A3188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365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419C5CC-3137-954E-83D4-4E5FB8C4F059}"/>
              </a:ext>
            </a:extLst>
          </p:cNvPr>
          <p:cNvSpPr txBox="1"/>
          <p:nvPr userDrawn="1"/>
        </p:nvSpPr>
        <p:spPr>
          <a:xfrm>
            <a:off x="516596" y="6377340"/>
            <a:ext cx="1121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jcu.edu.au</a:t>
            </a:r>
            <a:endParaRPr lang="en-US" sz="1200" b="1" i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A4646C2-BB5E-9745-9C68-2E5294FDAF85}"/>
              </a:ext>
            </a:extLst>
          </p:cNvPr>
          <p:cNvCxnSpPr>
            <a:cxnSpLocks/>
          </p:cNvCxnSpPr>
          <p:nvPr userDrawn="1"/>
        </p:nvCxnSpPr>
        <p:spPr>
          <a:xfrm>
            <a:off x="1488935" y="6566005"/>
            <a:ext cx="828123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A8F343-C29C-EE4E-969B-E4F68C3196A0}"/>
              </a:ext>
            </a:extLst>
          </p:cNvPr>
          <p:cNvCxnSpPr>
            <a:cxnSpLocks/>
          </p:cNvCxnSpPr>
          <p:nvPr userDrawn="1"/>
        </p:nvCxnSpPr>
        <p:spPr>
          <a:xfrm>
            <a:off x="605608" y="320291"/>
            <a:ext cx="113143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2A01B83-1089-B04E-AA48-6A06AFB565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677400" y="4749800"/>
            <a:ext cx="2514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9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jcu.edu.au/conflictresolution" TargetMode="External"/><Relationship Id="rId1" Type="http://schemas.openxmlformats.org/officeDocument/2006/relationships/slideLayout" Target="../slideLayouts/slideLayout38.xml"/><Relationship Id="rId4" Type="http://schemas.openxmlformats.org/officeDocument/2006/relationships/hyperlink" Target="mailto:Claire.Holland@jcu.edu.a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hookappsychology4a/theories-of-motivation-by-aliya-tucker/iv-arousal-theory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ites.google.com/site/hookappsychology4a/theories-of-motivation-by-aliya-tucker/iv-arousal-theor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4C6CE2-5FF7-41A0-A6ED-BDE68DEF5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b="0" i="0" u="none" strike="noStrike" baseline="0">
                <a:solidFill>
                  <a:schemeClr val="bg1"/>
                </a:solidFill>
              </a:rPr>
              <a:t>Refresher of Conflict Analysis,</a:t>
            </a:r>
            <a:br>
              <a:rPr lang="en-US" sz="3700" b="0" i="0" u="none" strike="noStrike" baseline="0">
                <a:solidFill>
                  <a:schemeClr val="bg1"/>
                </a:solidFill>
              </a:rPr>
            </a:br>
            <a:r>
              <a:rPr lang="en-US" sz="3700" b="0" i="0" u="none" strike="noStrike" baseline="0">
                <a:solidFill>
                  <a:schemeClr val="bg1"/>
                </a:solidFill>
              </a:rPr>
              <a:t>Tools and Practices</a:t>
            </a:r>
            <a:endParaRPr lang="en-US" sz="3700">
              <a:solidFill>
                <a:schemeClr val="bg1"/>
              </a:solidFill>
            </a:endParaRPr>
          </a:p>
        </p:txBody>
      </p:sp>
      <p:pic>
        <p:nvPicPr>
          <p:cNvPr id="6" name="Content Placeholder 5" descr="A person with long hair smiling&#10;&#10;Description automatically generated with low confidence">
            <a:extLst>
              <a:ext uri="{FF2B5EF4-FFF2-40B4-BE49-F238E27FC236}">
                <a16:creationId xmlns:a16="http://schemas.microsoft.com/office/drawing/2014/main" id="{7B954A8A-4D4B-4C94-A13F-252FFA7651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"/>
          <a:stretch/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22" name="Group 12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722D86F-1AF0-490F-8238-7E6328B86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2401" y="3146400"/>
            <a:ext cx="6140449" cy="2682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>
                    <a:alpha val="80000"/>
                  </a:schemeClr>
                </a:solidFill>
              </a:rPr>
              <a:t>Claire Holland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James Cook University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Conflict Management and Resolution Program</a:t>
            </a:r>
          </a:p>
        </p:txBody>
      </p:sp>
    </p:spTree>
    <p:extLst>
      <p:ext uri="{BB962C8B-B14F-4D97-AF65-F5344CB8AC3E}">
        <p14:creationId xmlns:p14="http://schemas.microsoft.com/office/powerpoint/2010/main" val="700860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19" y="1589973"/>
            <a:ext cx="337208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Brace 5"/>
          <p:cNvSpPr/>
          <p:nvPr/>
        </p:nvSpPr>
        <p:spPr>
          <a:xfrm>
            <a:off x="7637513" y="2416437"/>
            <a:ext cx="504056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AU">
              <a:solidFill>
                <a:prstClr val="black"/>
              </a:solidFill>
              <a:latin typeface="Cambria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7665979" y="3356992"/>
            <a:ext cx="564624" cy="2952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AU">
              <a:solidFill>
                <a:prstClr val="black"/>
              </a:solidFill>
              <a:latin typeface="Cambria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8476838" y="4568654"/>
            <a:ext cx="2372162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prstClr val="black"/>
                </a:solidFill>
                <a:latin typeface="Cambria"/>
              </a:rPr>
              <a:t>Thinking and feeling</a:t>
            </a:r>
            <a:endParaRPr lang="en-AU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8219728" y="2541810"/>
            <a:ext cx="2448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prstClr val="black"/>
                </a:solidFill>
                <a:latin typeface="Cambria"/>
              </a:rPr>
              <a:t>Behaviour</a:t>
            </a:r>
            <a:endParaRPr lang="en-AU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2279577" y="2501740"/>
            <a:ext cx="2231893" cy="4001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WHAT YOU SEE →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2139405" y="4568654"/>
            <a:ext cx="2372065" cy="7078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AU" sz="20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WHAT YOU DON’T NECESSARILY SEE →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306848"/>
            <a:ext cx="12192000" cy="65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400" dirty="0">
                <a:latin typeface="+mj-lt"/>
                <a:ea typeface="+mj-ea"/>
                <a:cs typeface="+mj-cs"/>
              </a:rPr>
              <a:t>The Conflict Iceberg</a:t>
            </a:r>
            <a:endParaRPr lang="en-AU" altLang="en-US" sz="4400" dirty="0"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D2D9DE-493C-4F07-A3D3-B6F3211CFABA}"/>
              </a:ext>
            </a:extLst>
          </p:cNvPr>
          <p:cNvGrpSpPr/>
          <p:nvPr/>
        </p:nvGrpSpPr>
        <p:grpSpPr>
          <a:xfrm>
            <a:off x="3888205" y="3429000"/>
            <a:ext cx="2977493" cy="2313905"/>
            <a:chOff x="1131203" y="2380156"/>
            <a:chExt cx="5157060" cy="43097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DFA28C-88C1-4AE3-9CCA-D672767D8A64}"/>
                </a:ext>
              </a:extLst>
            </p:cNvPr>
            <p:cNvSpPr txBox="1"/>
            <p:nvPr/>
          </p:nvSpPr>
          <p:spPr>
            <a:xfrm>
              <a:off x="1295883" y="3416479"/>
              <a:ext cx="1174983" cy="5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Culture</a:t>
              </a:r>
              <a:endPara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ED183A-BB38-4A82-B325-6D89CFCE10FF}"/>
                </a:ext>
              </a:extLst>
            </p:cNvPr>
            <p:cNvSpPr txBox="1"/>
            <p:nvPr/>
          </p:nvSpPr>
          <p:spPr>
            <a:xfrm>
              <a:off x="4181043" y="3986871"/>
              <a:ext cx="1483167" cy="5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Schooling</a:t>
              </a:r>
              <a:endPara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B22917-2E00-4F21-956C-5EB29C5D2A4E}"/>
                </a:ext>
              </a:extLst>
            </p:cNvPr>
            <p:cNvSpPr txBox="1"/>
            <p:nvPr/>
          </p:nvSpPr>
          <p:spPr>
            <a:xfrm>
              <a:off x="3811836" y="2974552"/>
              <a:ext cx="1110791" cy="5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Values</a:t>
              </a:r>
              <a:endPara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3039C8-480A-4576-8F53-0962A628D9A6}"/>
                </a:ext>
              </a:extLst>
            </p:cNvPr>
            <p:cNvSpPr txBox="1"/>
            <p:nvPr/>
          </p:nvSpPr>
          <p:spPr>
            <a:xfrm>
              <a:off x="3333008" y="4787472"/>
              <a:ext cx="1544248" cy="1203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Religion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Faith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Spirituality</a:t>
              </a:r>
              <a:endPara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293027-13EF-4E84-96C7-D2DCC418858E}"/>
                </a:ext>
              </a:extLst>
            </p:cNvPr>
            <p:cNvSpPr txBox="1"/>
            <p:nvPr/>
          </p:nvSpPr>
          <p:spPr>
            <a:xfrm>
              <a:off x="2420358" y="2839616"/>
              <a:ext cx="1497047" cy="5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Language</a:t>
              </a:r>
              <a:endPara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0069ECC-95D8-447C-A978-B46C1E599E65}"/>
                </a:ext>
              </a:extLst>
            </p:cNvPr>
            <p:cNvSpPr txBox="1"/>
            <p:nvPr/>
          </p:nvSpPr>
          <p:spPr>
            <a:xfrm>
              <a:off x="2831545" y="6173942"/>
              <a:ext cx="1499826" cy="5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</a:t>
              </a:r>
              <a:endPara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4A7B15-4003-4B7E-B858-D5009A56EFF9}"/>
                </a:ext>
              </a:extLst>
            </p:cNvPr>
            <p:cNvSpPr txBox="1"/>
            <p:nvPr/>
          </p:nvSpPr>
          <p:spPr>
            <a:xfrm>
              <a:off x="2231634" y="3944039"/>
              <a:ext cx="1810785" cy="5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Environment</a:t>
              </a:r>
              <a:endPara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732D03C-B2B0-450E-B4C4-C81AB5D69975}"/>
                </a:ext>
              </a:extLst>
            </p:cNvPr>
            <p:cNvSpPr txBox="1"/>
            <p:nvPr/>
          </p:nvSpPr>
          <p:spPr>
            <a:xfrm>
              <a:off x="4446938" y="2600541"/>
              <a:ext cx="1841325" cy="5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Expectations</a:t>
              </a:r>
              <a:endPara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1FCD387-6027-46A5-B8ED-D96802D7CED8}"/>
                </a:ext>
              </a:extLst>
            </p:cNvPr>
            <p:cNvSpPr txBox="1"/>
            <p:nvPr/>
          </p:nvSpPr>
          <p:spPr>
            <a:xfrm>
              <a:off x="1131203" y="2722421"/>
              <a:ext cx="836258" cy="5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Bias</a:t>
              </a:r>
              <a:endPara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716550-C69D-4DA1-91B1-84D8C74C93BB}"/>
                </a:ext>
              </a:extLst>
            </p:cNvPr>
            <p:cNvSpPr txBox="1"/>
            <p:nvPr/>
          </p:nvSpPr>
          <p:spPr>
            <a:xfrm>
              <a:off x="2420358" y="4479513"/>
              <a:ext cx="1161101" cy="5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Politics</a:t>
              </a:r>
              <a:endPara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0FBE91-6FE3-45FE-9C51-EAFAB0E866CC}"/>
                </a:ext>
              </a:extLst>
            </p:cNvPr>
            <p:cNvSpPr txBox="1"/>
            <p:nvPr/>
          </p:nvSpPr>
          <p:spPr>
            <a:xfrm>
              <a:off x="1613728" y="2380156"/>
              <a:ext cx="2105085" cy="5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Physical health</a:t>
              </a:r>
              <a:endPara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D6FA7E-6F29-4822-A315-21C8AF925B79}"/>
                </a:ext>
              </a:extLst>
            </p:cNvPr>
            <p:cNvSpPr txBox="1"/>
            <p:nvPr/>
          </p:nvSpPr>
          <p:spPr>
            <a:xfrm>
              <a:off x="2695508" y="3409986"/>
              <a:ext cx="1913512" cy="51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Mental health</a:t>
              </a:r>
              <a:endParaRPr lang="en-A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14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735"/>
            <a:ext cx="12192000" cy="7914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Worldview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2565400" y="2835635"/>
            <a:ext cx="675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t">
              <a:defRPr/>
            </a:pPr>
            <a:endParaRPr lang="en-AU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 fontAlgn="t">
              <a:defRPr/>
            </a:pPr>
            <a:endParaRPr lang="en-AU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AU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730928"/>
              </p:ext>
            </p:extLst>
          </p:nvPr>
        </p:nvGraphicFramePr>
        <p:xfrm>
          <a:off x="1893278" y="2002517"/>
          <a:ext cx="8546123" cy="45197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84845">
                  <a:extLst>
                    <a:ext uri="{9D8B030D-6E8A-4147-A177-3AD203B41FA5}">
                      <a16:colId xmlns:a16="http://schemas.microsoft.com/office/drawing/2014/main" val="725420137"/>
                    </a:ext>
                  </a:extLst>
                </a:gridCol>
                <a:gridCol w="5861278">
                  <a:extLst>
                    <a:ext uri="{9D8B030D-6E8A-4147-A177-3AD203B41FA5}">
                      <a16:colId xmlns:a16="http://schemas.microsoft.com/office/drawing/2014/main" val="3083875626"/>
                    </a:ext>
                  </a:extLst>
                </a:gridCol>
              </a:tblGrid>
              <a:tr h="893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/>
                        <a:t>Ontology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0" dirty="0"/>
                        <a:t>What is real or true?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096321"/>
                  </a:ext>
                </a:extLst>
              </a:tr>
              <a:tr h="893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/>
                        <a:t>Logic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b="0" dirty="0"/>
                        <a:t>How is ‘the real’ organised?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074632"/>
                  </a:ext>
                </a:extLst>
              </a:tr>
              <a:tr h="893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/>
                        <a:t>Axiology</a:t>
                      </a:r>
                      <a:endParaRPr lang="en-AU" sz="2800" dirty="0"/>
                    </a:p>
                    <a:p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0" dirty="0"/>
                        <a:t>What is important?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203862"/>
                  </a:ext>
                </a:extLst>
              </a:tr>
              <a:tr h="893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/>
                        <a:t>Epistemology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b="0" dirty="0"/>
                        <a:t>How do we know about ‘what is’?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763946"/>
                  </a:ext>
                </a:extLst>
              </a:tr>
              <a:tr h="893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1" dirty="0"/>
                        <a:t>Ethics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0" dirty="0"/>
                        <a:t>How should we act?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449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05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142365-9397-4CA8-B233-C943B354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2F9B617-87BD-4B2C-97CF-185EDC5CF28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47" y="1825625"/>
            <a:ext cx="318390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4CA8871-E88A-45BE-AFE9-C1F77A51E45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047" y="1825625"/>
            <a:ext cx="318390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A4ECCCD-764E-4E24-A86C-F8AC6C7D08EE}"/>
              </a:ext>
            </a:extLst>
          </p:cNvPr>
          <p:cNvSpPr/>
          <p:nvPr/>
        </p:nvSpPr>
        <p:spPr>
          <a:xfrm>
            <a:off x="1597446" y="3095740"/>
            <a:ext cx="3712684" cy="187287"/>
          </a:xfrm>
          <a:custGeom>
            <a:avLst/>
            <a:gdLst>
              <a:gd name="connsiteX0" fmla="*/ 0 w 3712684"/>
              <a:gd name="connsiteY0" fmla="*/ 99152 h 187287"/>
              <a:gd name="connsiteX1" fmla="*/ 352540 w 3712684"/>
              <a:gd name="connsiteY1" fmla="*/ 77118 h 187287"/>
              <a:gd name="connsiteX2" fmla="*/ 418641 w 3712684"/>
              <a:gd name="connsiteY2" fmla="*/ 55084 h 187287"/>
              <a:gd name="connsiteX3" fmla="*/ 495759 w 3712684"/>
              <a:gd name="connsiteY3" fmla="*/ 33050 h 187287"/>
              <a:gd name="connsiteX4" fmla="*/ 672029 w 3712684"/>
              <a:gd name="connsiteY4" fmla="*/ 11017 h 187287"/>
              <a:gd name="connsiteX5" fmla="*/ 716096 w 3712684"/>
              <a:gd name="connsiteY5" fmla="*/ 33050 h 187287"/>
              <a:gd name="connsiteX6" fmla="*/ 760164 w 3712684"/>
              <a:gd name="connsiteY6" fmla="*/ 110168 h 187287"/>
              <a:gd name="connsiteX7" fmla="*/ 793214 w 3712684"/>
              <a:gd name="connsiteY7" fmla="*/ 154236 h 187287"/>
              <a:gd name="connsiteX8" fmla="*/ 1244906 w 3712684"/>
              <a:gd name="connsiteY8" fmla="*/ 143219 h 187287"/>
              <a:gd name="connsiteX9" fmla="*/ 1465243 w 3712684"/>
              <a:gd name="connsiteY9" fmla="*/ 99152 h 187287"/>
              <a:gd name="connsiteX10" fmla="*/ 1531344 w 3712684"/>
              <a:gd name="connsiteY10" fmla="*/ 88135 h 187287"/>
              <a:gd name="connsiteX11" fmla="*/ 1608462 w 3712684"/>
              <a:gd name="connsiteY11" fmla="*/ 55084 h 187287"/>
              <a:gd name="connsiteX12" fmla="*/ 1883884 w 3712684"/>
              <a:gd name="connsiteY12" fmla="*/ 77118 h 187287"/>
              <a:gd name="connsiteX13" fmla="*/ 1949985 w 3712684"/>
              <a:gd name="connsiteY13" fmla="*/ 132202 h 187287"/>
              <a:gd name="connsiteX14" fmla="*/ 2060154 w 3712684"/>
              <a:gd name="connsiteY14" fmla="*/ 187287 h 187287"/>
              <a:gd name="connsiteX15" fmla="*/ 2313542 w 3712684"/>
              <a:gd name="connsiteY15" fmla="*/ 154236 h 187287"/>
              <a:gd name="connsiteX16" fmla="*/ 2412694 w 3712684"/>
              <a:gd name="connsiteY16" fmla="*/ 99152 h 187287"/>
              <a:gd name="connsiteX17" fmla="*/ 2599981 w 3712684"/>
              <a:gd name="connsiteY17" fmla="*/ 44067 h 187287"/>
              <a:gd name="connsiteX18" fmla="*/ 2798284 w 3712684"/>
              <a:gd name="connsiteY18" fmla="*/ 0 h 187287"/>
              <a:gd name="connsiteX19" fmla="*/ 2985571 w 3712684"/>
              <a:gd name="connsiteY19" fmla="*/ 66101 h 187287"/>
              <a:gd name="connsiteX20" fmla="*/ 3029638 w 3712684"/>
              <a:gd name="connsiteY20" fmla="*/ 88135 h 187287"/>
              <a:gd name="connsiteX21" fmla="*/ 3084723 w 3712684"/>
              <a:gd name="connsiteY21" fmla="*/ 121185 h 187287"/>
              <a:gd name="connsiteX22" fmla="*/ 3183874 w 3712684"/>
              <a:gd name="connsiteY22" fmla="*/ 132202 h 187287"/>
              <a:gd name="connsiteX23" fmla="*/ 3437262 w 3712684"/>
              <a:gd name="connsiteY23" fmla="*/ 121185 h 187287"/>
              <a:gd name="connsiteX24" fmla="*/ 3712684 w 3712684"/>
              <a:gd name="connsiteY24" fmla="*/ 99152 h 18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12684" h="187287">
                <a:moveTo>
                  <a:pt x="0" y="99152"/>
                </a:moveTo>
                <a:cubicBezTo>
                  <a:pt x="117513" y="91807"/>
                  <a:pt x="235444" y="89444"/>
                  <a:pt x="352540" y="77118"/>
                </a:cubicBezTo>
                <a:cubicBezTo>
                  <a:pt x="375638" y="74687"/>
                  <a:pt x="396443" y="61914"/>
                  <a:pt x="418641" y="55084"/>
                </a:cubicBezTo>
                <a:cubicBezTo>
                  <a:pt x="444193" y="47222"/>
                  <a:pt x="469420" y="37631"/>
                  <a:pt x="495759" y="33050"/>
                </a:cubicBezTo>
                <a:cubicBezTo>
                  <a:pt x="554097" y="22904"/>
                  <a:pt x="613272" y="18361"/>
                  <a:pt x="672029" y="11017"/>
                </a:cubicBezTo>
                <a:cubicBezTo>
                  <a:pt x="686718" y="18361"/>
                  <a:pt x="705185" y="20776"/>
                  <a:pt x="716096" y="33050"/>
                </a:cubicBezTo>
                <a:cubicBezTo>
                  <a:pt x="735766" y="55178"/>
                  <a:pt x="744269" y="85190"/>
                  <a:pt x="760164" y="110168"/>
                </a:cubicBezTo>
                <a:cubicBezTo>
                  <a:pt x="770022" y="125659"/>
                  <a:pt x="782197" y="139547"/>
                  <a:pt x="793214" y="154236"/>
                </a:cubicBezTo>
                <a:cubicBezTo>
                  <a:pt x="943778" y="150564"/>
                  <a:pt x="1094801" y="155523"/>
                  <a:pt x="1244906" y="143219"/>
                </a:cubicBezTo>
                <a:cubicBezTo>
                  <a:pt x="1319556" y="137100"/>
                  <a:pt x="1391362" y="111466"/>
                  <a:pt x="1465243" y="99152"/>
                </a:cubicBezTo>
                <a:lnTo>
                  <a:pt x="1531344" y="88135"/>
                </a:lnTo>
                <a:cubicBezTo>
                  <a:pt x="1557050" y="77118"/>
                  <a:pt x="1581330" y="61867"/>
                  <a:pt x="1608462" y="55084"/>
                </a:cubicBezTo>
                <a:cubicBezTo>
                  <a:pt x="1716690" y="28027"/>
                  <a:pt x="1765423" y="54906"/>
                  <a:pt x="1883884" y="77118"/>
                </a:cubicBezTo>
                <a:cubicBezTo>
                  <a:pt x="1905918" y="95479"/>
                  <a:pt x="1926789" y="115332"/>
                  <a:pt x="1949985" y="132202"/>
                </a:cubicBezTo>
                <a:cubicBezTo>
                  <a:pt x="1994011" y="164221"/>
                  <a:pt x="2011063" y="167650"/>
                  <a:pt x="2060154" y="187287"/>
                </a:cubicBezTo>
                <a:cubicBezTo>
                  <a:pt x="2144617" y="176270"/>
                  <a:pt x="2230907" y="174895"/>
                  <a:pt x="2313542" y="154236"/>
                </a:cubicBezTo>
                <a:cubicBezTo>
                  <a:pt x="2350222" y="145066"/>
                  <a:pt x="2377942" y="114046"/>
                  <a:pt x="2412694" y="99152"/>
                </a:cubicBezTo>
                <a:cubicBezTo>
                  <a:pt x="2552583" y="39199"/>
                  <a:pt x="2503409" y="68210"/>
                  <a:pt x="2599981" y="44067"/>
                </a:cubicBezTo>
                <a:cubicBezTo>
                  <a:pt x="2777647" y="-350"/>
                  <a:pt x="2557008" y="43867"/>
                  <a:pt x="2798284" y="0"/>
                </a:cubicBezTo>
                <a:cubicBezTo>
                  <a:pt x="2860713" y="22034"/>
                  <a:pt x="2923705" y="42533"/>
                  <a:pt x="2985571" y="66101"/>
                </a:cubicBezTo>
                <a:cubicBezTo>
                  <a:pt x="3000918" y="71947"/>
                  <a:pt x="3015282" y="80159"/>
                  <a:pt x="3029638" y="88135"/>
                </a:cubicBezTo>
                <a:cubicBezTo>
                  <a:pt x="3048356" y="98534"/>
                  <a:pt x="3064134" y="115302"/>
                  <a:pt x="3084723" y="121185"/>
                </a:cubicBezTo>
                <a:cubicBezTo>
                  <a:pt x="3116697" y="130320"/>
                  <a:pt x="3150824" y="128530"/>
                  <a:pt x="3183874" y="132202"/>
                </a:cubicBezTo>
                <a:cubicBezTo>
                  <a:pt x="3268337" y="128530"/>
                  <a:pt x="3353067" y="128839"/>
                  <a:pt x="3437262" y="121185"/>
                </a:cubicBezTo>
                <a:cubicBezTo>
                  <a:pt x="3798460" y="88349"/>
                  <a:pt x="3220199" y="99152"/>
                  <a:pt x="3712684" y="99152"/>
                </a:cubicBezTo>
              </a:path>
            </a:pathLst>
          </a:custGeom>
          <a:solidFill>
            <a:srgbClr val="FF0000"/>
          </a:solidFill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2F44E-2B7A-4BC9-BDF6-10D335689562}"/>
              </a:ext>
            </a:extLst>
          </p:cNvPr>
          <p:cNvSpPr txBox="1"/>
          <p:nvPr/>
        </p:nvSpPr>
        <p:spPr>
          <a:xfrm rot="20218995">
            <a:off x="139462" y="2434565"/>
            <a:ext cx="1567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Our worldview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F500F91-8370-4745-AD49-842E39B2829B}"/>
              </a:ext>
            </a:extLst>
          </p:cNvPr>
          <p:cNvSpPr/>
          <p:nvPr/>
        </p:nvSpPr>
        <p:spPr>
          <a:xfrm rot="1854069">
            <a:off x="929192" y="2864385"/>
            <a:ext cx="614175" cy="1872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FAA75-8F47-44AD-BDA0-7F6C1349BC97}"/>
              </a:ext>
            </a:extLst>
          </p:cNvPr>
          <p:cNvSpPr txBox="1"/>
          <p:nvPr/>
        </p:nvSpPr>
        <p:spPr>
          <a:xfrm>
            <a:off x="1597446" y="1355944"/>
            <a:ext cx="153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Our </a:t>
            </a:r>
            <a:r>
              <a:rPr lang="en-US" dirty="0" err="1">
                <a:solidFill>
                  <a:srgbClr val="FF0000"/>
                </a:solidFill>
              </a:rPr>
              <a:t>behaviour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AE02845-8C0F-4F61-B8B9-DEB8FDE3B25A}"/>
              </a:ext>
            </a:extLst>
          </p:cNvPr>
          <p:cNvSpPr/>
          <p:nvPr/>
        </p:nvSpPr>
        <p:spPr>
          <a:xfrm rot="2764699">
            <a:off x="2516627" y="2119351"/>
            <a:ext cx="987994" cy="2102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FDA602-84A0-432B-9AC4-CABEA561AB52}"/>
              </a:ext>
            </a:extLst>
          </p:cNvPr>
          <p:cNvSpPr txBox="1"/>
          <p:nvPr/>
        </p:nvSpPr>
        <p:spPr>
          <a:xfrm rot="20288101">
            <a:off x="50666" y="4316123"/>
            <a:ext cx="237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Our ‘under the iceberg’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A514E37-D9E4-46D2-B119-6CE85137676D}"/>
              </a:ext>
            </a:extLst>
          </p:cNvPr>
          <p:cNvSpPr/>
          <p:nvPr/>
        </p:nvSpPr>
        <p:spPr>
          <a:xfrm rot="180706">
            <a:off x="1137260" y="4717100"/>
            <a:ext cx="1110395" cy="213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AFD68D-C6CD-4526-8F6F-DC9E3222B071}"/>
              </a:ext>
            </a:extLst>
          </p:cNvPr>
          <p:cNvSpPr/>
          <p:nvPr/>
        </p:nvSpPr>
        <p:spPr>
          <a:xfrm>
            <a:off x="7623672" y="2027104"/>
            <a:ext cx="2346593" cy="11689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C11F3-4FCD-4377-BBB5-83287FBEC474}"/>
              </a:ext>
            </a:extLst>
          </p:cNvPr>
          <p:cNvSpPr txBox="1"/>
          <p:nvPr/>
        </p:nvSpPr>
        <p:spPr>
          <a:xfrm>
            <a:off x="9243152" y="1024569"/>
            <a:ext cx="256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Other people’s </a:t>
            </a:r>
            <a:r>
              <a:rPr lang="en-US" dirty="0" err="1">
                <a:solidFill>
                  <a:srgbClr val="FF0000"/>
                </a:solidFill>
              </a:rPr>
              <a:t>behaviour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FDECBFE-BDFB-467C-BF6F-1D5FD0B565D7}"/>
              </a:ext>
            </a:extLst>
          </p:cNvPr>
          <p:cNvSpPr/>
          <p:nvPr/>
        </p:nvSpPr>
        <p:spPr>
          <a:xfrm rot="8382362">
            <a:off x="9416197" y="1638109"/>
            <a:ext cx="987994" cy="2102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9D436581-0972-4702-B06D-21414D4B54DF}"/>
              </a:ext>
            </a:extLst>
          </p:cNvPr>
          <p:cNvSpPr/>
          <p:nvPr/>
        </p:nvSpPr>
        <p:spPr>
          <a:xfrm flipH="1">
            <a:off x="4622477" y="2339312"/>
            <a:ext cx="3915594" cy="667747"/>
          </a:xfrm>
          <a:prstGeom prst="curved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E11F-AA76-4956-B7A2-E9AE9B33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4313"/>
            <a:ext cx="12192000" cy="69890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Moore’s Circle of Conflict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B126E0-26A1-4F48-9850-9D1A0C765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96" y="2742397"/>
            <a:ext cx="3291840" cy="3291840"/>
          </a:xfrm>
          <a:prstGeom prst="rect">
            <a:avLst/>
          </a:prstGeom>
        </p:spPr>
      </p:pic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8CF35E-9524-40B6-A75D-07E738D9A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78516" y="2960530"/>
            <a:ext cx="4974336" cy="28602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E759E86-7D5F-4B20-AEAB-E04C55A8AA39}"/>
              </a:ext>
            </a:extLst>
          </p:cNvPr>
          <p:cNvSpPr txBox="1"/>
          <p:nvPr/>
        </p:nvSpPr>
        <p:spPr>
          <a:xfrm>
            <a:off x="4234303" y="6634885"/>
            <a:ext cx="80570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Furlong, G. T. (2020).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conflict resolution toolbox: Models and maps for analyzing, diagnosing, and resolving conflict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John Wiley &amp; Sons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16823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960" y="1196756"/>
            <a:ext cx="4597896" cy="51530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/>
              <a:t>Possible Relationship Interventions</a:t>
            </a:r>
          </a:p>
          <a:p>
            <a:pPr>
              <a:buFontTx/>
              <a:buChar char="-"/>
            </a:pPr>
            <a:r>
              <a:rPr lang="en-US" sz="2000"/>
              <a:t>Control expression of emotions through procedure, ground rules, caucuses, and so forth</a:t>
            </a:r>
          </a:p>
          <a:p>
            <a:pPr>
              <a:buFontTx/>
              <a:buChar char="-"/>
            </a:pPr>
            <a:r>
              <a:rPr lang="en-US" sz="2000"/>
              <a:t>Promote expression of emotions by legitimizing feelings and providing a process</a:t>
            </a:r>
          </a:p>
          <a:p>
            <a:pPr>
              <a:buFontTx/>
              <a:buChar char="-"/>
            </a:pPr>
            <a:r>
              <a:rPr lang="en-US" sz="2000"/>
              <a:t>Clarify perceptions and build positive perceptions</a:t>
            </a:r>
          </a:p>
          <a:p>
            <a:pPr>
              <a:buFontTx/>
              <a:buChar char="-"/>
            </a:pPr>
            <a:r>
              <a:rPr lang="en-US" sz="2000"/>
              <a:t>Improve quality and quantity of communication</a:t>
            </a:r>
          </a:p>
          <a:p>
            <a:pPr>
              <a:buFontTx/>
              <a:buChar char="-"/>
            </a:pPr>
            <a:r>
              <a:rPr lang="en-US" sz="2000"/>
              <a:t>Block negative repetitive behaviour by changing structure</a:t>
            </a:r>
          </a:p>
          <a:p>
            <a:pPr>
              <a:buFontTx/>
              <a:buChar char="-"/>
            </a:pPr>
            <a:r>
              <a:rPr lang="en-US" sz="2000"/>
              <a:t>Encourage positive problem-solving attitudes. </a:t>
            </a:r>
            <a:endParaRPr lang="en-AU" sz="2000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105473"/>
              </p:ext>
            </p:extLst>
          </p:nvPr>
        </p:nvGraphicFramePr>
        <p:xfrm>
          <a:off x="154022" y="2697361"/>
          <a:ext cx="4944752" cy="34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EF7A8E6-6A8B-4086-9121-47D26A93F8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510" y="663896"/>
            <a:ext cx="3984689" cy="21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04" y="861260"/>
            <a:ext cx="4652190" cy="5440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Possible Value-Related Interventions</a:t>
            </a:r>
          </a:p>
          <a:p>
            <a:pPr>
              <a:buFontTx/>
              <a:buChar char="-"/>
            </a:pPr>
            <a:r>
              <a:rPr lang="en-US" sz="2400" dirty="0"/>
              <a:t>Avoid defining problem in terms of value</a:t>
            </a:r>
          </a:p>
          <a:p>
            <a:pPr>
              <a:buFontTx/>
              <a:buChar char="-"/>
            </a:pPr>
            <a:r>
              <a:rPr lang="en-US" sz="2400" dirty="0"/>
              <a:t>Allow parties to agree and to disagree</a:t>
            </a:r>
          </a:p>
          <a:p>
            <a:pPr>
              <a:buFontTx/>
              <a:buChar char="-"/>
            </a:pPr>
            <a:r>
              <a:rPr lang="en-US" sz="2400" dirty="0"/>
              <a:t>Create spheres of influence in which one set of values dominates</a:t>
            </a:r>
          </a:p>
          <a:p>
            <a:pPr>
              <a:buFontTx/>
              <a:buChar char="-"/>
            </a:pPr>
            <a:r>
              <a:rPr lang="en-US" sz="2400" dirty="0"/>
              <a:t>Search for superordinate goals that all parties share. </a:t>
            </a:r>
            <a:endParaRPr lang="en-AU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581900"/>
              </p:ext>
            </p:extLst>
          </p:nvPr>
        </p:nvGraphicFramePr>
        <p:xfrm>
          <a:off x="5013784" y="2685397"/>
          <a:ext cx="6542112" cy="34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7DEB3B8-4DFA-460B-83EB-DAE16F0B2D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409034" y="364123"/>
            <a:ext cx="3983620" cy="21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1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492" y="1023730"/>
            <a:ext cx="4597896" cy="4930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Possible Data Intervention</a:t>
            </a:r>
          </a:p>
          <a:p>
            <a:pPr marL="0" indent="0">
              <a:buNone/>
            </a:pPr>
            <a:endParaRPr lang="en-US" sz="1100" b="1" dirty="0"/>
          </a:p>
          <a:p>
            <a:pPr>
              <a:buFontTx/>
              <a:buChar char="-"/>
            </a:pPr>
            <a:r>
              <a:rPr lang="en-US" sz="2400" dirty="0"/>
              <a:t>Reach agreement on what data are important</a:t>
            </a:r>
          </a:p>
          <a:p>
            <a:pPr>
              <a:buFontTx/>
              <a:buChar char="-"/>
            </a:pPr>
            <a:r>
              <a:rPr lang="en-US" sz="2400" dirty="0"/>
              <a:t>Agree on process to collect data</a:t>
            </a:r>
          </a:p>
          <a:p>
            <a:pPr>
              <a:buFontTx/>
              <a:buChar char="-"/>
            </a:pPr>
            <a:r>
              <a:rPr lang="en-US" sz="2400" dirty="0"/>
              <a:t>Develop common criteria to assess data</a:t>
            </a:r>
          </a:p>
          <a:p>
            <a:pPr>
              <a:buFontTx/>
              <a:buChar char="-"/>
            </a:pPr>
            <a:r>
              <a:rPr lang="en-US" sz="2400" dirty="0"/>
              <a:t>Use third-party experts to gain outside opinion or break deadlocks</a:t>
            </a:r>
            <a:endParaRPr lang="en-AU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860574"/>
              </p:ext>
            </p:extLst>
          </p:nvPr>
        </p:nvGraphicFramePr>
        <p:xfrm>
          <a:off x="5393636" y="2401202"/>
          <a:ext cx="7228975" cy="3800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E56346B-25C4-4251-954D-1DB7F9EF91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593496" y="394015"/>
            <a:ext cx="3951356" cy="21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08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7409" y="625804"/>
            <a:ext cx="4752528" cy="560639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Possible Structural Interventions</a:t>
            </a:r>
          </a:p>
          <a:p>
            <a:pPr marL="0" indent="0">
              <a:buNone/>
            </a:pPr>
            <a:endParaRPr lang="en-US" sz="1400" b="1" dirty="0"/>
          </a:p>
          <a:p>
            <a:pPr>
              <a:buFontTx/>
              <a:buChar char="-"/>
            </a:pPr>
            <a:r>
              <a:rPr lang="en-US" sz="2000" dirty="0"/>
              <a:t>Clearly define and change roles</a:t>
            </a:r>
          </a:p>
          <a:p>
            <a:pPr>
              <a:buFontTx/>
              <a:buChar char="-"/>
            </a:pPr>
            <a:r>
              <a:rPr lang="en-US" sz="2000" dirty="0"/>
              <a:t>Replace destructive </a:t>
            </a:r>
            <a:r>
              <a:rPr lang="en-US" sz="2000" dirty="0" err="1"/>
              <a:t>behaviour</a:t>
            </a:r>
            <a:r>
              <a:rPr lang="en-US" sz="2000" dirty="0"/>
              <a:t> patterns</a:t>
            </a:r>
          </a:p>
          <a:p>
            <a:pPr>
              <a:buFontTx/>
              <a:buChar char="-"/>
            </a:pPr>
            <a:r>
              <a:rPr lang="en-US" sz="2000" dirty="0"/>
              <a:t>Reallocate ownership or control of resources</a:t>
            </a:r>
          </a:p>
          <a:p>
            <a:pPr>
              <a:buFontTx/>
              <a:buChar char="-"/>
            </a:pPr>
            <a:r>
              <a:rPr lang="en-US" sz="2000" dirty="0"/>
              <a:t>Establish a fair and mutually acceptable decision-making process</a:t>
            </a:r>
          </a:p>
          <a:p>
            <a:pPr>
              <a:buFontTx/>
              <a:buChar char="-"/>
            </a:pPr>
            <a:r>
              <a:rPr lang="en-US" sz="2000" dirty="0"/>
              <a:t>Change negotiation process from positional to interest-based bargaining</a:t>
            </a:r>
          </a:p>
          <a:p>
            <a:pPr>
              <a:buFontTx/>
              <a:buChar char="-"/>
            </a:pPr>
            <a:r>
              <a:rPr lang="en-US" sz="2000" dirty="0"/>
              <a:t>Modify means of influence used by parties (less coercion, more persuasion)</a:t>
            </a:r>
          </a:p>
          <a:p>
            <a:pPr>
              <a:buFontTx/>
              <a:buChar char="-"/>
            </a:pPr>
            <a:r>
              <a:rPr lang="en-US" sz="2000" dirty="0"/>
              <a:t>Change physical and environmental relationship of parties (closeness and distance)</a:t>
            </a:r>
          </a:p>
          <a:p>
            <a:pPr>
              <a:buFontTx/>
              <a:buChar char="-"/>
            </a:pPr>
            <a:r>
              <a:rPr lang="en-US" sz="2000" dirty="0"/>
              <a:t>Modify external pressures on parties</a:t>
            </a:r>
          </a:p>
          <a:p>
            <a:pPr>
              <a:buFontTx/>
              <a:buChar char="-"/>
            </a:pPr>
            <a:r>
              <a:rPr lang="en-US" sz="2000" dirty="0"/>
              <a:t>Change time constraints (more or less time)</a:t>
            </a:r>
            <a:endParaRPr lang="en-AU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4527321"/>
              </p:ext>
            </p:extLst>
          </p:nvPr>
        </p:nvGraphicFramePr>
        <p:xfrm>
          <a:off x="7457255" y="2280908"/>
          <a:ext cx="365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754FC8B-265B-46D5-B601-1B055E6108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593496" y="344246"/>
            <a:ext cx="3831095" cy="20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62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5960" y="764706"/>
            <a:ext cx="46085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Possible Interest-Based Interventions</a:t>
            </a:r>
            <a:endParaRPr lang="en-US" sz="2400" b="1"/>
          </a:p>
          <a:p>
            <a:pPr marL="285744" indent="-285744">
              <a:spcAft>
                <a:spcPts val="600"/>
              </a:spcAft>
              <a:buFontTx/>
              <a:buChar char="-"/>
            </a:pPr>
            <a:r>
              <a:rPr lang="en-US" sz="2400" dirty="0"/>
              <a:t>Focus on interests, not positions</a:t>
            </a:r>
            <a:endParaRPr lang="en-US" sz="2400"/>
          </a:p>
          <a:p>
            <a:pPr marL="285744" indent="-285744">
              <a:spcAft>
                <a:spcPts val="600"/>
              </a:spcAft>
              <a:buFontTx/>
              <a:buChar char="-"/>
            </a:pPr>
            <a:r>
              <a:rPr lang="en-US" sz="2400" dirty="0"/>
              <a:t>Look for objective standards and criteria to guide solution development</a:t>
            </a:r>
            <a:endParaRPr lang="en-US" sz="2400"/>
          </a:p>
          <a:p>
            <a:pPr marL="285744" indent="-285744">
              <a:spcAft>
                <a:spcPts val="600"/>
              </a:spcAft>
              <a:buFontTx/>
              <a:buChar char="-"/>
            </a:pPr>
            <a:r>
              <a:rPr lang="en-US" sz="2400" dirty="0"/>
              <a:t>Develop integrative solutions that address needs of all parties</a:t>
            </a:r>
            <a:endParaRPr lang="en-US" sz="2400"/>
          </a:p>
          <a:p>
            <a:pPr marL="285744" indent="-285744">
              <a:spcAft>
                <a:spcPts val="600"/>
              </a:spcAft>
              <a:buFontTx/>
              <a:buChar char="-"/>
            </a:pPr>
            <a:r>
              <a:rPr lang="en-US" sz="2400" dirty="0"/>
              <a:t>Search for ways to expand options or resources</a:t>
            </a:r>
            <a:endParaRPr lang="en-US" sz="2400"/>
          </a:p>
          <a:p>
            <a:pPr marL="285744" indent="-285744">
              <a:spcAft>
                <a:spcPts val="600"/>
              </a:spcAft>
              <a:buFontTx/>
              <a:buChar char="-"/>
            </a:pPr>
            <a:r>
              <a:rPr lang="en-US" sz="2400" dirty="0"/>
              <a:t>Develop trade-offs to satisfy interest of different strengths. </a:t>
            </a:r>
            <a:endParaRPr lang="en-US" sz="2400"/>
          </a:p>
          <a:p>
            <a:pPr marL="285744" indent="-285744">
              <a:spcAft>
                <a:spcPts val="600"/>
              </a:spcAft>
              <a:buFontTx/>
              <a:buChar char="-"/>
            </a:pPr>
            <a:endParaRPr lang="en-AU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81973"/>
              </p:ext>
            </p:extLst>
          </p:nvPr>
        </p:nvGraphicFramePr>
        <p:xfrm>
          <a:off x="371094" y="2718054"/>
          <a:ext cx="3438906" cy="320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7580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636ADF-8C14-451B-A728-0D96BC276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latin typeface="+mj-lt"/>
                <a:ea typeface="+mj-ea"/>
                <a:cs typeface="+mj-cs"/>
              </a:rPr>
              <a:t>The Triangle of Satisfaction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405839-AAAE-43EF-91FB-5F5A4A526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1801" y="1675227"/>
            <a:ext cx="8788398" cy="4394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5E32C-6FAF-4588-9981-3DCCAB8C1879}"/>
              </a:ext>
            </a:extLst>
          </p:cNvPr>
          <p:cNvSpPr txBox="1"/>
          <p:nvPr/>
        </p:nvSpPr>
        <p:spPr>
          <a:xfrm>
            <a:off x="4233041" y="6611779"/>
            <a:ext cx="80570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Furlong, G. T. (2020).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conflict resolution toolbox: Models and maps for analyzing, diagnosing, and resolving conflict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John Wiley &amp; Sons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144613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18D59D-235F-48D3-A530-BD573016D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707" y="643466"/>
            <a:ext cx="9246586" cy="55710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F959C0-A327-466C-A6A5-22FDCD7341DB}"/>
              </a:ext>
            </a:extLst>
          </p:cNvPr>
          <p:cNvSpPr txBox="1"/>
          <p:nvPr/>
        </p:nvSpPr>
        <p:spPr>
          <a:xfrm>
            <a:off x="2883878" y="6506307"/>
            <a:ext cx="94003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Danziger, S.,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Levav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J., &amp;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Avnaim-Pesso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L. (2011). Extraneous factors in judicial decisions.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National Academy of Sciences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108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(17), </a:t>
            </a:r>
            <a:r>
              <a:rPr lang="en-US" sz="1000" dirty="0"/>
              <a:t>6889-6892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081006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66683"/>
            <a:ext cx="12192000" cy="6689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Dispute resolution spectrum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399251"/>
              </p:ext>
            </p:extLst>
          </p:nvPr>
        </p:nvGraphicFramePr>
        <p:xfrm>
          <a:off x="4007768" y="2132856"/>
          <a:ext cx="4191000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own Arrow 5"/>
          <p:cNvSpPr/>
          <p:nvPr/>
        </p:nvSpPr>
        <p:spPr>
          <a:xfrm>
            <a:off x="1919536" y="2060848"/>
            <a:ext cx="1905000" cy="4038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256240" y="2132856"/>
            <a:ext cx="1824608" cy="3886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9576" y="2060849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" panose="020F0502020204030204"/>
              </a:rPr>
              <a:t>Informal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  <a:latin typeface="Calibri" panose="020F0502020204030204"/>
              </a:rPr>
              <a:t>Flexible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  <a:latin typeface="Calibri" panose="020F0502020204030204"/>
              </a:rPr>
              <a:t>Voluntary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  <a:latin typeface="Calibri" panose="020F0502020204030204"/>
              </a:rPr>
              <a:t>Confidential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79576" y="4509121"/>
            <a:ext cx="114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Calibri" panose="020F0502020204030204"/>
              </a:rPr>
              <a:t>Formal</a:t>
            </a: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Calibri" panose="020F0502020204030204"/>
              </a:rPr>
              <a:t>Inflexible</a:t>
            </a: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Calibri" panose="020F0502020204030204"/>
              </a:rPr>
              <a:t>Mandatory</a:t>
            </a:r>
          </a:p>
          <a:p>
            <a:pPr algn="ctr"/>
            <a:r>
              <a:rPr lang="en-US" sz="1400" b="1" dirty="0">
                <a:solidFill>
                  <a:prstClr val="white"/>
                </a:solidFill>
                <a:latin typeface="Calibri" panose="020F0502020204030204"/>
              </a:rPr>
              <a:t>Public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16280" y="2132856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" panose="020F0502020204030204"/>
              </a:rPr>
              <a:t>Parties determine outcome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16280" y="4365104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" panose="020F0502020204030204"/>
              </a:rPr>
              <a:t>Third party determines outcome</a:t>
            </a:r>
          </a:p>
        </p:txBody>
      </p:sp>
    </p:spTree>
    <p:extLst>
      <p:ext uri="{BB962C8B-B14F-4D97-AF65-F5344CB8AC3E}">
        <p14:creationId xmlns:p14="http://schemas.microsoft.com/office/powerpoint/2010/main" val="2578475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4" y="365126"/>
            <a:ext cx="12171485" cy="8042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AU" sz="3200" dirty="0"/>
              <a:t>Characteristics of Enduring Conflicts</a:t>
            </a:r>
          </a:p>
        </p:txBody>
      </p:sp>
      <p:graphicFrame>
        <p:nvGraphicFramePr>
          <p:cNvPr id="14" name="Content Placeholder 9">
            <a:extLst>
              <a:ext uri="{FF2B5EF4-FFF2-40B4-BE49-F238E27FC236}">
                <a16:creationId xmlns:a16="http://schemas.microsoft.com/office/drawing/2014/main" id="{588B4089-30C1-4E77-2A68-7085B3475E3C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Content Placeholder 11" descr="deeprooted.jpg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sp>
        <p:nvSpPr>
          <p:cNvPr id="5" name="TextBox 4"/>
          <p:cNvSpPr txBox="1"/>
          <p:nvPr/>
        </p:nvSpPr>
        <p:spPr>
          <a:xfrm>
            <a:off x="8073392" y="6071906"/>
            <a:ext cx="213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dirty="0">
                <a:solidFill>
                  <a:srgbClr val="7F7F7F"/>
                </a:solidFill>
              </a:rPr>
              <a:t>[Mayer 2009]</a:t>
            </a:r>
          </a:p>
        </p:txBody>
      </p:sp>
    </p:spTree>
    <p:extLst>
      <p:ext uri="{BB962C8B-B14F-4D97-AF65-F5344CB8AC3E}">
        <p14:creationId xmlns:p14="http://schemas.microsoft.com/office/powerpoint/2010/main" val="204269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918"/>
            <a:ext cx="12192000" cy="73183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AU" sz="3200" dirty="0"/>
              <a:t>Six ways to stay with conflict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43298B9-66B3-48E1-8C38-E2FAF66AFC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156752"/>
              </p:ext>
            </p:extLst>
          </p:nvPr>
        </p:nvGraphicFramePr>
        <p:xfrm>
          <a:off x="2945423" y="1705708"/>
          <a:ext cx="5662130" cy="4420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43FB0E-6CC7-43AF-8609-B2AEFA4DCA40}"/>
              </a:ext>
            </a:extLst>
          </p:cNvPr>
          <p:cNvSpPr txBox="1"/>
          <p:nvPr/>
        </p:nvSpPr>
        <p:spPr>
          <a:xfrm>
            <a:off x="9068743" y="1531917"/>
            <a:ext cx="461665" cy="45942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US" b="1" dirty="0"/>
              <a:t>Long-term frame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578874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May be an illustration">
            <a:extLst>
              <a:ext uri="{FF2B5EF4-FFF2-40B4-BE49-F238E27FC236}">
                <a16:creationId xmlns:a16="http://schemas.microsoft.com/office/drawing/2014/main" id="{84822E2B-9D67-4B2C-8190-09D1EBCB81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Title 4">
            <a:extLst>
              <a:ext uri="{FF2B5EF4-FFF2-40B4-BE49-F238E27FC236}">
                <a16:creationId xmlns:a16="http://schemas.microsoft.com/office/drawing/2014/main" id="{DD2ECB29-D013-48EC-9F58-54D16D083A5F}"/>
              </a:ext>
            </a:extLst>
          </p:cNvPr>
          <p:cNvSpPr txBox="1">
            <a:spLocks/>
          </p:cNvSpPr>
          <p:nvPr/>
        </p:nvSpPr>
        <p:spPr>
          <a:xfrm>
            <a:off x="0" y="316896"/>
            <a:ext cx="12192000" cy="744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/>
              <a:t>Conflict Narratives</a:t>
            </a:r>
          </a:p>
        </p:txBody>
      </p:sp>
    </p:spTree>
    <p:extLst>
      <p:ext uri="{BB962C8B-B14F-4D97-AF65-F5344CB8AC3E}">
        <p14:creationId xmlns:p14="http://schemas.microsoft.com/office/powerpoint/2010/main" val="1275978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78E21-E512-4648-836D-AB70CA67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EEC86-F7D0-4510-B8B1-F2F1E6288F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BEF33-1BBC-4022-864A-465520A7EA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A83BAD-0750-42F1-9329-711C2E8EC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98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718B29-631C-4EB4-86C4-0BCE6FE3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Dream Justice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5DF969-4F44-4042-8703-546F108C7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Idealised</a:t>
            </a:r>
            <a:r>
              <a:rPr lang="en-US" sz="2000" dirty="0"/>
              <a:t> past</a:t>
            </a:r>
          </a:p>
          <a:p>
            <a:r>
              <a:rPr lang="en-US" sz="2000" dirty="0"/>
              <a:t>Overly simplistic version of events</a:t>
            </a:r>
          </a:p>
          <a:p>
            <a:r>
              <a:rPr lang="en-US" sz="2000" dirty="0"/>
              <a:t>Past can never be fully restored</a:t>
            </a:r>
          </a:p>
          <a:p>
            <a:r>
              <a:rPr lang="en-US" sz="2000" dirty="0"/>
              <a:t>Events that have taken place can not be undone</a:t>
            </a:r>
          </a:p>
          <a:p>
            <a:r>
              <a:rPr lang="en-US" sz="2000" dirty="0"/>
              <a:t>Memory of the suffering remains</a:t>
            </a:r>
          </a:p>
        </p:txBody>
      </p:sp>
      <p:pic>
        <p:nvPicPr>
          <p:cNvPr id="7" name="Content Placeholder 6" descr="Website&#10;&#10;Description automatically generated with low confidence">
            <a:extLst>
              <a:ext uri="{FF2B5EF4-FFF2-40B4-BE49-F238E27FC236}">
                <a16:creationId xmlns:a16="http://schemas.microsoft.com/office/drawing/2014/main" id="{654B3A1E-4D4E-488C-81B7-5A6968DF13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6499" r="1590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1B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715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D9166-6361-4946-A140-FF63EA8B3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7E4ED-C624-4E65-8A51-1423B35FAF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DFE60-269E-4335-A1C2-9608DBEFA7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May be an image of text that says &quot;Reality Choices! Choices MPERFECT PAST EVENT EVENT EVENT FANTASY OUTCOME Chatis Learning and growth CCI Academy Working towards more peaceful future&quot;">
            <a:extLst>
              <a:ext uri="{FF2B5EF4-FFF2-40B4-BE49-F238E27FC236}">
                <a16:creationId xmlns:a16="http://schemas.microsoft.com/office/drawing/2014/main" id="{09490F83-8D2A-4657-AA78-119248B56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9"/>
          <a:stretch/>
        </p:blipFill>
        <p:spPr bwMode="auto">
          <a:xfrm>
            <a:off x="1199493" y="200331"/>
            <a:ext cx="9640613" cy="665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563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049C-09DD-4479-AF0D-23C1F1D6D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DE5042-632F-4F92-8433-B3B844411A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7007"/>
          <a:stretch/>
        </p:blipFill>
        <p:spPr>
          <a:xfrm>
            <a:off x="120174" y="227569"/>
            <a:ext cx="5181600" cy="2267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088490-3B5D-478D-9FB4-7B7963F1F1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00" r="1283"/>
          <a:stretch/>
        </p:blipFill>
        <p:spPr>
          <a:xfrm>
            <a:off x="318478" y="2875236"/>
            <a:ext cx="4407759" cy="2976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84816F-7464-45D0-95B4-306E1B261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342" y="294189"/>
            <a:ext cx="3188484" cy="2096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040E45-9B6C-44C6-B02D-3133D8DB9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517" y="227569"/>
            <a:ext cx="2859421" cy="3903684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246C83D-9F1F-4172-991D-91E21D373C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8739130" y="2836165"/>
            <a:ext cx="3048918" cy="15209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2FC1B2-BB69-4DC2-96D5-CBB54219B8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6656" y="4585574"/>
            <a:ext cx="3516866" cy="19782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798844-6224-446B-88E4-15BD85A6C26C}"/>
              </a:ext>
            </a:extLst>
          </p:cNvPr>
          <p:cNvSpPr txBox="1"/>
          <p:nvPr/>
        </p:nvSpPr>
        <p:spPr>
          <a:xfrm>
            <a:off x="5144877" y="4803354"/>
            <a:ext cx="2859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Conflict Resolution</a:t>
            </a:r>
          </a:p>
          <a:p>
            <a:pPr algn="ctr"/>
            <a:r>
              <a:rPr lang="en-US" dirty="0"/>
              <a:t>VS</a:t>
            </a:r>
          </a:p>
          <a:p>
            <a:pPr algn="ctr"/>
            <a:r>
              <a:rPr lang="en-US" dirty="0"/>
              <a:t>Conflict Management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859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www.jcu.edu.au/conflictresolution</a:t>
            </a:r>
            <a:r>
              <a:rPr lang="en-US" dirty="0"/>
              <a:t> 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57396" y="1830388"/>
            <a:ext cx="3695534" cy="435133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Claire Holland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Director</a:t>
            </a:r>
          </a:p>
          <a:p>
            <a:pPr marL="0" indent="0">
              <a:buNone/>
            </a:pPr>
            <a:r>
              <a:rPr lang="en-US" dirty="0"/>
              <a:t>Conflict Management and Resolution Program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Claire.Holland@jcu.edu.au</a:t>
            </a: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727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rt&#10;&#10;Description automatically generated">
            <a:extLst>
              <a:ext uri="{FF2B5EF4-FFF2-40B4-BE49-F238E27FC236}">
                <a16:creationId xmlns:a16="http://schemas.microsoft.com/office/drawing/2014/main" id="{C10BAB56-A323-4C49-8EC2-6CCC5E207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AF04F6-4A75-43ED-8649-677D0677AC5E}"/>
              </a:ext>
            </a:extLst>
          </p:cNvPr>
          <p:cNvSpPr txBox="1"/>
          <p:nvPr/>
        </p:nvSpPr>
        <p:spPr>
          <a:xfrm>
            <a:off x="2883878" y="6515099"/>
            <a:ext cx="94003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Danziger, S.,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Levav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J., &amp;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Avnaim-Pesso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L. (2011). Extraneous factors in judicial decisions.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National Academy of Sciences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108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(17), </a:t>
            </a:r>
            <a:r>
              <a:rPr lang="en-US" sz="1000" dirty="0"/>
              <a:t>6889-6892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AU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59DC95-16E2-4A04-B93F-4C3AE8297716}"/>
              </a:ext>
            </a:extLst>
          </p:cNvPr>
          <p:cNvSpPr/>
          <p:nvPr/>
        </p:nvSpPr>
        <p:spPr>
          <a:xfrm>
            <a:off x="439615" y="5688623"/>
            <a:ext cx="2760785" cy="641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6065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8033" y="1898474"/>
            <a:ext cx="7853967" cy="41351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79221" y="6564791"/>
            <a:ext cx="5150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Alexander, N., </a:t>
            </a: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Howieson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J. &amp; Fox, K. (2015). </a:t>
            </a: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Negotiation: Strategy Style Skills, </a:t>
            </a:r>
            <a:r>
              <a:rPr lang="en-US" sz="1000" kern="0" dirty="0">
                <a:solidFill>
                  <a:prstClr val="black"/>
                </a:solidFill>
              </a:rPr>
              <a:t>3</a:t>
            </a:r>
            <a:r>
              <a:rPr lang="en-US" sz="1000" kern="0" baseline="30000" dirty="0">
                <a:solidFill>
                  <a:prstClr val="black"/>
                </a:solidFill>
              </a:rPr>
              <a:t>rd</a:t>
            </a:r>
            <a:r>
              <a:rPr lang="en-US" sz="1000" kern="0" dirty="0">
                <a:solidFill>
                  <a:prstClr val="black"/>
                </a:solidFill>
              </a:rPr>
              <a:t>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Ed, LexisNexis</a:t>
            </a:r>
            <a:endParaRPr kumimoji="0" lang="en-AU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8877FA97-87A8-BF54-5105-AA8DF2CBB80E}"/>
              </a:ext>
            </a:extLst>
          </p:cNvPr>
          <p:cNvGraphicFramePr/>
          <p:nvPr/>
        </p:nvGraphicFramePr>
        <p:xfrm>
          <a:off x="375782" y="1816275"/>
          <a:ext cx="4484318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52D2FEB-0EBC-4E9B-AE5D-0905E780B3DE}"/>
              </a:ext>
            </a:extLst>
          </p:cNvPr>
          <p:cNvSpPr/>
          <p:nvPr/>
        </p:nvSpPr>
        <p:spPr>
          <a:xfrm>
            <a:off x="4565780" y="2188421"/>
            <a:ext cx="1530220" cy="447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DBE18C-1178-4399-8D16-A799686E9F5C}"/>
              </a:ext>
            </a:extLst>
          </p:cNvPr>
          <p:cNvSpPr txBox="1"/>
          <p:nvPr/>
        </p:nvSpPr>
        <p:spPr>
          <a:xfrm>
            <a:off x="0" y="351692"/>
            <a:ext cx="12192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  <a:ea typeface="+mj-ea"/>
                <a:cs typeface="+mj-cs"/>
              </a:rPr>
              <a:t>The brain and conflict</a:t>
            </a:r>
            <a:endParaRPr lang="en-AU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988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over and under stimulation in the workplac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74" y="524305"/>
            <a:ext cx="7749484" cy="580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7255" y="6550223"/>
            <a:ext cx="86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https://sites.google.com/site/hookappsychology4a/theories-of-motivation-by-aliya-tucker/iv-arousal-theory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22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over and under stimulation in the workplac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66" y="534330"/>
            <a:ext cx="7749484" cy="580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7786" y="6513865"/>
            <a:ext cx="8693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https://sites.google.com/site/hookappsychology4a/theories-of-motivation-by-aliya-tucker/iv-arousal-theory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638795" y="1315233"/>
            <a:ext cx="12526" cy="4759890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27741" y="4221270"/>
            <a:ext cx="2259465" cy="523220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Edge of Chaos</a:t>
            </a:r>
            <a:endParaRPr lang="en-AU" sz="2800" b="1" dirty="0">
              <a:solidFill>
                <a:schemeClr val="accent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6805985" y="5700338"/>
            <a:ext cx="1937183" cy="506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881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4DC68-C402-43A3-80F9-DBB1E713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76908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Conflict Analysis</a:t>
            </a:r>
            <a:endParaRPr lang="en-AU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8072EA4-F236-4AC9-89AB-C81E778233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755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51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B772D-74A2-47ED-93ED-F728E9FE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Moore’s Circle of Conflict</a:t>
            </a:r>
          </a:p>
        </p:txBody>
      </p:sp>
      <p:pic>
        <p:nvPicPr>
          <p:cNvPr id="4" name="Content Placeholder 3" descr="Chart, pie chart&#10;&#10;Description automatically generated">
            <a:extLst>
              <a:ext uri="{FF2B5EF4-FFF2-40B4-BE49-F238E27FC236}">
                <a16:creationId xmlns:a16="http://schemas.microsoft.com/office/drawing/2014/main" id="{AA892141-52F5-48C7-9B8B-744A6800F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198680"/>
            <a:ext cx="6780700" cy="44583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43641B-CE57-4FB1-BF1E-3FE569FB2028}"/>
              </a:ext>
            </a:extLst>
          </p:cNvPr>
          <p:cNvSpPr txBox="1"/>
          <p:nvPr/>
        </p:nvSpPr>
        <p:spPr>
          <a:xfrm>
            <a:off x="5999279" y="6532685"/>
            <a:ext cx="6192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Moore, C. W. (2014).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mediation process: Practical strategies for resolving conflict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John Wiley &amp; Sons.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4178550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Moore’s Circle of Conflict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1" t="15746" r="52743" b="15937"/>
          <a:stretch/>
        </p:blipFill>
        <p:spPr bwMode="auto">
          <a:xfrm>
            <a:off x="4777316" y="839227"/>
            <a:ext cx="6780700" cy="5177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4AC11A-1FC1-4C65-BFB8-74D9C570ED5D}"/>
              </a:ext>
            </a:extLst>
          </p:cNvPr>
          <p:cNvSpPr txBox="1"/>
          <p:nvPr/>
        </p:nvSpPr>
        <p:spPr>
          <a:xfrm>
            <a:off x="5999279" y="6531332"/>
            <a:ext cx="6192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Moore, C. W. (2014).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mediation process: Practical strategies for resolving conflict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John Wiley &amp; Sons.</a:t>
            </a:r>
            <a:endParaRPr lang="en-AU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6C05E-35D1-42A8-B225-C520F2E334D3}"/>
              </a:ext>
            </a:extLst>
          </p:cNvPr>
          <p:cNvSpPr/>
          <p:nvPr/>
        </p:nvSpPr>
        <p:spPr>
          <a:xfrm>
            <a:off x="9297824" y="974221"/>
            <a:ext cx="1948441" cy="376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9620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U PPoint Template Master 2018 2" id="{DDAAE718-2A89-A646-93F7-A73FD446939E}" vid="{D3D5146B-945E-5B41-97C2-7ED23DDB1F7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27355</TotalTime>
  <Words>991</Words>
  <Application>Microsoft Office PowerPoint</Application>
  <PresentationFormat>Widescreen</PresentationFormat>
  <Paragraphs>208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Playfair Display</vt:lpstr>
      <vt:lpstr>Office Theme</vt:lpstr>
      <vt:lpstr>1_Office Theme</vt:lpstr>
      <vt:lpstr>2_Office Theme</vt:lpstr>
      <vt:lpstr>3_Office Theme</vt:lpstr>
      <vt:lpstr>Refresher of Conflict Analysis, Tools and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Conflict Analysis</vt:lpstr>
      <vt:lpstr>Moore’s Circle of Conflict</vt:lpstr>
      <vt:lpstr>Moore’s Circle of Conflict</vt:lpstr>
      <vt:lpstr>PowerPoint Presentation</vt:lpstr>
      <vt:lpstr>Worldview</vt:lpstr>
      <vt:lpstr>PowerPoint Presentation</vt:lpstr>
      <vt:lpstr>Moore’s Circle of Conflict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Triangle of Satisfaction</vt:lpstr>
      <vt:lpstr>PowerPoint Presentation</vt:lpstr>
      <vt:lpstr>Characteristics of Enduring Conflicts</vt:lpstr>
      <vt:lpstr>Six ways to stay with conflict</vt:lpstr>
      <vt:lpstr>PowerPoint Presentation</vt:lpstr>
      <vt:lpstr>PowerPoint Presentation</vt:lpstr>
      <vt:lpstr>Dream Justice</vt:lpstr>
      <vt:lpstr>PowerPoint Presentation</vt:lpstr>
      <vt:lpstr>PowerPoint Presentation</vt:lpstr>
      <vt:lpstr>www.jcu.edu.au/conflictresolution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Refresher of Conflict Analysis, Tools and Practices</dc:title>
  <dc:creator>Claire Holland</dc:creator>
  <cp:lastModifiedBy>Claire Holland</cp:lastModifiedBy>
  <cp:revision>30</cp:revision>
  <dcterms:created xsi:type="dcterms:W3CDTF">2022-05-06T11:25:41Z</dcterms:created>
  <dcterms:modified xsi:type="dcterms:W3CDTF">2022-05-25T11:21:01Z</dcterms:modified>
</cp:coreProperties>
</file>