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3"/>
  </p:notesMasterIdLst>
  <p:sldIdLst>
    <p:sldId id="256" r:id="rId5"/>
    <p:sldId id="257" r:id="rId6"/>
    <p:sldId id="258" r:id="rId7"/>
    <p:sldId id="277" r:id="rId8"/>
    <p:sldId id="278" r:id="rId9"/>
    <p:sldId id="279" r:id="rId10"/>
    <p:sldId id="286" r:id="rId11"/>
    <p:sldId id="287" r:id="rId12"/>
    <p:sldId id="320" r:id="rId13"/>
    <p:sldId id="314" r:id="rId14"/>
    <p:sldId id="315" r:id="rId15"/>
    <p:sldId id="316" r:id="rId16"/>
    <p:sldId id="317" r:id="rId17"/>
    <p:sldId id="318" r:id="rId18"/>
    <p:sldId id="321" r:id="rId19"/>
    <p:sldId id="308" r:id="rId20"/>
    <p:sldId id="309" r:id="rId21"/>
    <p:sldId id="310" r:id="rId22"/>
    <p:sldId id="311" r:id="rId23"/>
    <p:sldId id="312" r:id="rId24"/>
    <p:sldId id="313" r:id="rId25"/>
    <p:sldId id="319" r:id="rId26"/>
    <p:sldId id="322" r:id="rId27"/>
    <p:sldId id="288" r:id="rId28"/>
    <p:sldId id="283" r:id="rId29"/>
    <p:sldId id="289" r:id="rId30"/>
    <p:sldId id="290" r:id="rId31"/>
    <p:sldId id="291" r:id="rId32"/>
    <p:sldId id="292" r:id="rId33"/>
    <p:sldId id="293" r:id="rId34"/>
    <p:sldId id="284" r:id="rId35"/>
    <p:sldId id="285" r:id="rId36"/>
    <p:sldId id="294" r:id="rId37"/>
    <p:sldId id="295" r:id="rId38"/>
    <p:sldId id="296" r:id="rId39"/>
    <p:sldId id="297" r:id="rId40"/>
    <p:sldId id="298" r:id="rId41"/>
    <p:sldId id="323" r:id="rId42"/>
    <p:sldId id="299" r:id="rId43"/>
    <p:sldId id="300" r:id="rId44"/>
    <p:sldId id="301" r:id="rId45"/>
    <p:sldId id="302" r:id="rId46"/>
    <p:sldId id="303" r:id="rId47"/>
    <p:sldId id="304" r:id="rId48"/>
    <p:sldId id="306" r:id="rId49"/>
    <p:sldId id="307" r:id="rId50"/>
    <p:sldId id="305" r:id="rId51"/>
    <p:sldId id="32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C865A8F-79D0-4C72-9825-2EC6B47A2F8A}">
          <p14:sldIdLst>
            <p14:sldId id="256"/>
            <p14:sldId id="257"/>
            <p14:sldId id="258"/>
            <p14:sldId id="277"/>
            <p14:sldId id="278"/>
            <p14:sldId id="279"/>
            <p14:sldId id="286"/>
            <p14:sldId id="287"/>
            <p14:sldId id="320"/>
            <p14:sldId id="314"/>
            <p14:sldId id="315"/>
            <p14:sldId id="316"/>
            <p14:sldId id="317"/>
            <p14:sldId id="318"/>
            <p14:sldId id="321"/>
            <p14:sldId id="308"/>
            <p14:sldId id="309"/>
            <p14:sldId id="310"/>
            <p14:sldId id="311"/>
            <p14:sldId id="312"/>
            <p14:sldId id="313"/>
            <p14:sldId id="319"/>
            <p14:sldId id="322"/>
            <p14:sldId id="288"/>
            <p14:sldId id="283"/>
            <p14:sldId id="289"/>
            <p14:sldId id="290"/>
            <p14:sldId id="291"/>
            <p14:sldId id="292"/>
            <p14:sldId id="293"/>
            <p14:sldId id="284"/>
            <p14:sldId id="285"/>
            <p14:sldId id="294"/>
            <p14:sldId id="295"/>
            <p14:sldId id="296"/>
            <p14:sldId id="297"/>
            <p14:sldId id="298"/>
            <p14:sldId id="323"/>
            <p14:sldId id="299"/>
            <p14:sldId id="300"/>
            <p14:sldId id="301"/>
            <p14:sldId id="302"/>
            <p14:sldId id="303"/>
            <p14:sldId id="304"/>
            <p14:sldId id="306"/>
            <p14:sldId id="307"/>
            <p14:sldId id="305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B53527-66D8-4568-BC0A-CA170FA7785F}" v="59" dt="2023-04-21T05:23:19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2548" autoAdjust="0"/>
  </p:normalViewPr>
  <p:slideViewPr>
    <p:cSldViewPr snapToGrid="0">
      <p:cViewPr varScale="1">
        <p:scale>
          <a:sx n="98" d="100"/>
          <a:sy n="98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Lee" userId="e42e8ed4-e290-4d9a-911a-c63b17063ae0" providerId="ADAL" clId="{E7B53527-66D8-4568-BC0A-CA170FA7785F}"/>
    <pc:docChg chg="custSel addSld delSld modSld addSection modSection">
      <pc:chgData name="Katherine Lee" userId="e42e8ed4-e290-4d9a-911a-c63b17063ae0" providerId="ADAL" clId="{E7B53527-66D8-4568-BC0A-CA170FA7785F}" dt="2023-04-21T06:45:31.597" v="230" actId="1076"/>
      <pc:docMkLst>
        <pc:docMk/>
      </pc:docMkLst>
      <pc:sldChg chg="addSp delSp modSp mod">
        <pc:chgData name="Katherine Lee" userId="e42e8ed4-e290-4d9a-911a-c63b17063ae0" providerId="ADAL" clId="{E7B53527-66D8-4568-BC0A-CA170FA7785F}" dt="2023-04-21T04:59:27.250" v="46" actId="1076"/>
        <pc:sldMkLst>
          <pc:docMk/>
          <pc:sldMk cId="109857222" sldId="256"/>
        </pc:sldMkLst>
        <pc:spChg chg="del">
          <ac:chgData name="Katherine Lee" userId="e42e8ed4-e290-4d9a-911a-c63b17063ae0" providerId="ADAL" clId="{E7B53527-66D8-4568-BC0A-CA170FA7785F}" dt="2023-04-21T04:58:48.315" v="2" actId="478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Katherine Lee" userId="e42e8ed4-e290-4d9a-911a-c63b17063ae0" providerId="ADAL" clId="{E7B53527-66D8-4568-BC0A-CA170FA7785F}" dt="2023-04-21T04:58:56.346" v="4" actId="478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Katherine Lee" userId="e42e8ed4-e290-4d9a-911a-c63b17063ae0" providerId="ADAL" clId="{E7B53527-66D8-4568-BC0A-CA170FA7785F}" dt="2023-04-21T04:59:27.250" v="46" actId="1076"/>
          <ac:spMkLst>
            <pc:docMk/>
            <pc:sldMk cId="109857222" sldId="256"/>
            <ac:spMk id="5" creationId="{115D701D-32D9-1811-3968-979B490AAA49}"/>
          </ac:spMkLst>
        </pc:spChg>
        <pc:picChg chg="add mod">
          <ac:chgData name="Katherine Lee" userId="e42e8ed4-e290-4d9a-911a-c63b17063ae0" providerId="ADAL" clId="{E7B53527-66D8-4568-BC0A-CA170FA7785F}" dt="2023-04-21T04:59:22.338" v="45" actId="1076"/>
          <ac:picMkLst>
            <pc:docMk/>
            <pc:sldMk cId="109857222" sldId="256"/>
            <ac:picMk id="4" creationId="{3190EB1B-9194-0AF6-0D33-059A22A6E08E}"/>
          </ac:picMkLst>
        </pc:picChg>
      </pc:sldChg>
      <pc:sldChg chg="addSp delSp modSp new mod">
        <pc:chgData name="Katherine Lee" userId="e42e8ed4-e290-4d9a-911a-c63b17063ae0" providerId="ADAL" clId="{E7B53527-66D8-4568-BC0A-CA170FA7785F}" dt="2023-04-21T05:00:31.824" v="61"/>
        <pc:sldMkLst>
          <pc:docMk/>
          <pc:sldMk cId="2904493599" sldId="257"/>
        </pc:sldMkLst>
        <pc:spChg chg="add del">
          <ac:chgData name="Katherine Lee" userId="e42e8ed4-e290-4d9a-911a-c63b17063ae0" providerId="ADAL" clId="{E7B53527-66D8-4568-BC0A-CA170FA7785F}" dt="2023-04-21T05:00:30.003" v="60" actId="478"/>
          <ac:spMkLst>
            <pc:docMk/>
            <pc:sldMk cId="2904493599" sldId="257"/>
            <ac:spMk id="3" creationId="{79E8F90A-8BC5-E554-6A75-21666737DE02}"/>
          </ac:spMkLst>
        </pc:spChg>
        <pc:spChg chg="add mod">
          <ac:chgData name="Katherine Lee" userId="e42e8ed4-e290-4d9a-911a-c63b17063ae0" providerId="ADAL" clId="{E7B53527-66D8-4568-BC0A-CA170FA7785F}" dt="2023-04-21T04:59:49.922" v="50" actId="1076"/>
          <ac:spMkLst>
            <pc:docMk/>
            <pc:sldMk cId="2904493599" sldId="257"/>
            <ac:spMk id="4" creationId="{932FF4B9-3CAC-FA4B-AE8D-A72FAB239747}"/>
          </ac:spMkLst>
        </pc:spChg>
        <pc:spChg chg="add mod">
          <ac:chgData name="Katherine Lee" userId="e42e8ed4-e290-4d9a-911a-c63b17063ae0" providerId="ADAL" clId="{E7B53527-66D8-4568-BC0A-CA170FA7785F}" dt="2023-04-21T04:59:41.375" v="48"/>
          <ac:spMkLst>
            <pc:docMk/>
            <pc:sldMk cId="2904493599" sldId="257"/>
            <ac:spMk id="5" creationId="{922DF8C9-EF6F-2DA5-9D85-B01901C34AC3}"/>
          </ac:spMkLst>
        </pc:spChg>
        <pc:spChg chg="add mod">
          <ac:chgData name="Katherine Lee" userId="e42e8ed4-e290-4d9a-911a-c63b17063ae0" providerId="ADAL" clId="{E7B53527-66D8-4568-BC0A-CA170FA7785F}" dt="2023-04-21T04:59:45.849" v="49"/>
          <ac:spMkLst>
            <pc:docMk/>
            <pc:sldMk cId="2904493599" sldId="257"/>
            <ac:spMk id="9" creationId="{162C97F5-17BA-B88E-C3DC-A396ADEBA781}"/>
          </ac:spMkLst>
        </pc:spChg>
        <pc:spChg chg="add mod">
          <ac:chgData name="Katherine Lee" userId="e42e8ed4-e290-4d9a-911a-c63b17063ae0" providerId="ADAL" clId="{E7B53527-66D8-4568-BC0A-CA170FA7785F}" dt="2023-04-21T05:00:10.747" v="52" actId="1076"/>
          <ac:spMkLst>
            <pc:docMk/>
            <pc:sldMk cId="2904493599" sldId="257"/>
            <ac:spMk id="10" creationId="{0CD420F6-A0D8-E651-3D6C-D8F5FFEB1F8F}"/>
          </ac:spMkLst>
        </pc:spChg>
        <pc:spChg chg="add mod">
          <ac:chgData name="Katherine Lee" userId="e42e8ed4-e290-4d9a-911a-c63b17063ae0" providerId="ADAL" clId="{E7B53527-66D8-4568-BC0A-CA170FA7785F}" dt="2023-04-21T05:00:20.075" v="57" actId="20577"/>
          <ac:spMkLst>
            <pc:docMk/>
            <pc:sldMk cId="2904493599" sldId="257"/>
            <ac:spMk id="11" creationId="{3E568D43-47E8-6175-EB47-25C9797B2AE8}"/>
          </ac:spMkLst>
        </pc:spChg>
        <pc:spChg chg="add del mod">
          <ac:chgData name="Katherine Lee" userId="e42e8ed4-e290-4d9a-911a-c63b17063ae0" providerId="ADAL" clId="{E7B53527-66D8-4568-BC0A-CA170FA7785F}" dt="2023-04-21T05:00:28.299" v="59"/>
          <ac:spMkLst>
            <pc:docMk/>
            <pc:sldMk cId="2904493599" sldId="257"/>
            <ac:spMk id="12" creationId="{B4C0F7E9-14BE-437A-C8F0-E16651DA7D29}"/>
          </ac:spMkLst>
        </pc:spChg>
        <pc:spChg chg="add mod">
          <ac:chgData name="Katherine Lee" userId="e42e8ed4-e290-4d9a-911a-c63b17063ae0" providerId="ADAL" clId="{E7B53527-66D8-4568-BC0A-CA170FA7785F}" dt="2023-04-21T05:00:31.824" v="61"/>
          <ac:spMkLst>
            <pc:docMk/>
            <pc:sldMk cId="2904493599" sldId="257"/>
            <ac:spMk id="13" creationId="{CC87C418-B19A-A093-6215-252FFEA0B202}"/>
          </ac:spMkLst>
        </pc:spChg>
        <pc:picChg chg="add mod">
          <ac:chgData name="Katherine Lee" userId="e42e8ed4-e290-4d9a-911a-c63b17063ae0" providerId="ADAL" clId="{E7B53527-66D8-4568-BC0A-CA170FA7785F}" dt="2023-04-21T04:59:41.375" v="48"/>
          <ac:picMkLst>
            <pc:docMk/>
            <pc:sldMk cId="2904493599" sldId="257"/>
            <ac:picMk id="6" creationId="{D1BF6CA8-9A15-0A86-3726-E80EA543E76E}"/>
          </ac:picMkLst>
        </pc:picChg>
        <pc:picChg chg="add mod">
          <ac:chgData name="Katherine Lee" userId="e42e8ed4-e290-4d9a-911a-c63b17063ae0" providerId="ADAL" clId="{E7B53527-66D8-4568-BC0A-CA170FA7785F}" dt="2023-04-21T04:59:41.375" v="48"/>
          <ac:picMkLst>
            <pc:docMk/>
            <pc:sldMk cId="2904493599" sldId="257"/>
            <ac:picMk id="7" creationId="{6DAA16E3-26A6-EA8A-D2C9-48B42791B008}"/>
          </ac:picMkLst>
        </pc:picChg>
        <pc:picChg chg="add mod">
          <ac:chgData name="Katherine Lee" userId="e42e8ed4-e290-4d9a-911a-c63b17063ae0" providerId="ADAL" clId="{E7B53527-66D8-4568-BC0A-CA170FA7785F}" dt="2023-04-21T04:59:41.375" v="48"/>
          <ac:picMkLst>
            <pc:docMk/>
            <pc:sldMk cId="2904493599" sldId="257"/>
            <ac:picMk id="8" creationId="{06704219-A567-CFC9-1D0C-E59E12B7BA31}"/>
          </ac:picMkLst>
        </pc:picChg>
      </pc:sldChg>
      <pc:sldChg chg="addSp delSp modSp new mod modAnim">
        <pc:chgData name="Katherine Lee" userId="e42e8ed4-e290-4d9a-911a-c63b17063ae0" providerId="ADAL" clId="{E7B53527-66D8-4568-BC0A-CA170FA7785F}" dt="2023-04-21T05:02:00.428" v="120" actId="1076"/>
        <pc:sldMkLst>
          <pc:docMk/>
          <pc:sldMk cId="2969565454" sldId="258"/>
        </pc:sldMkLst>
        <pc:spChg chg="del">
          <ac:chgData name="Katherine Lee" userId="e42e8ed4-e290-4d9a-911a-c63b17063ae0" providerId="ADAL" clId="{E7B53527-66D8-4568-BC0A-CA170FA7785F}" dt="2023-04-21T05:00:52.173" v="64" actId="478"/>
          <ac:spMkLst>
            <pc:docMk/>
            <pc:sldMk cId="2969565454" sldId="258"/>
            <ac:spMk id="2" creationId="{8FCA060B-6D68-21A7-047A-C3BC30020E33}"/>
          </ac:spMkLst>
        </pc:spChg>
        <pc:spChg chg="del">
          <ac:chgData name="Katherine Lee" userId="e42e8ed4-e290-4d9a-911a-c63b17063ae0" providerId="ADAL" clId="{E7B53527-66D8-4568-BC0A-CA170FA7785F}" dt="2023-04-21T05:00:53.564" v="65" actId="478"/>
          <ac:spMkLst>
            <pc:docMk/>
            <pc:sldMk cId="2969565454" sldId="258"/>
            <ac:spMk id="3" creationId="{CD01DB3E-690F-9F63-95F5-0B887EAD3AF0}"/>
          </ac:spMkLst>
        </pc:spChg>
        <pc:spChg chg="add mod">
          <ac:chgData name="Katherine Lee" userId="e42e8ed4-e290-4d9a-911a-c63b17063ae0" providerId="ADAL" clId="{E7B53527-66D8-4568-BC0A-CA170FA7785F}" dt="2023-04-21T05:01:43.219" v="115" actId="1076"/>
          <ac:spMkLst>
            <pc:docMk/>
            <pc:sldMk cId="2969565454" sldId="258"/>
            <ac:spMk id="4" creationId="{9DACBD0E-36BD-1623-6178-AF71B88523DC}"/>
          </ac:spMkLst>
        </pc:spChg>
        <pc:spChg chg="add mod">
          <ac:chgData name="Katherine Lee" userId="e42e8ed4-e290-4d9a-911a-c63b17063ae0" providerId="ADAL" clId="{E7B53527-66D8-4568-BC0A-CA170FA7785F}" dt="2023-04-21T05:02:00.428" v="120" actId="1076"/>
          <ac:spMkLst>
            <pc:docMk/>
            <pc:sldMk cId="2969565454" sldId="258"/>
            <ac:spMk id="5" creationId="{97BB6E90-4A22-0A13-BCA0-1C0A87A6DDC5}"/>
          </ac:spMkLst>
        </pc:spChg>
        <pc:spChg chg="add mod">
          <ac:chgData name="Katherine Lee" userId="e42e8ed4-e290-4d9a-911a-c63b17063ae0" providerId="ADAL" clId="{E7B53527-66D8-4568-BC0A-CA170FA7785F}" dt="2023-04-21T05:01:47.716" v="116" actId="1076"/>
          <ac:spMkLst>
            <pc:docMk/>
            <pc:sldMk cId="2969565454" sldId="258"/>
            <ac:spMk id="6" creationId="{24FDCB27-133D-69CA-EAB5-4D98FF4057DB}"/>
          </ac:spMkLst>
        </pc:spChg>
        <pc:spChg chg="add mod">
          <ac:chgData name="Katherine Lee" userId="e42e8ed4-e290-4d9a-911a-c63b17063ae0" providerId="ADAL" clId="{E7B53527-66D8-4568-BC0A-CA170FA7785F}" dt="2023-04-21T05:01:50.445" v="117" actId="1076"/>
          <ac:spMkLst>
            <pc:docMk/>
            <pc:sldMk cId="2969565454" sldId="258"/>
            <ac:spMk id="7" creationId="{06B14D88-15D6-905E-3A00-19644896022D}"/>
          </ac:spMkLst>
        </pc:spChg>
        <pc:spChg chg="add mod">
          <ac:chgData name="Katherine Lee" userId="e42e8ed4-e290-4d9a-911a-c63b17063ae0" providerId="ADAL" clId="{E7B53527-66D8-4568-BC0A-CA170FA7785F}" dt="2023-04-21T05:01:58.076" v="119" actId="1076"/>
          <ac:spMkLst>
            <pc:docMk/>
            <pc:sldMk cId="2969565454" sldId="258"/>
            <ac:spMk id="10" creationId="{21FA652F-73DE-E012-B7B0-6B53128755DE}"/>
          </ac:spMkLst>
        </pc:spChg>
        <pc:picChg chg="add mod">
          <ac:chgData name="Katherine Lee" userId="e42e8ed4-e290-4d9a-911a-c63b17063ae0" providerId="ADAL" clId="{E7B53527-66D8-4568-BC0A-CA170FA7785F}" dt="2023-04-21T05:01:05.732" v="68" actId="1076"/>
          <ac:picMkLst>
            <pc:docMk/>
            <pc:sldMk cId="2969565454" sldId="258"/>
            <ac:picMk id="8" creationId="{2041517E-EF49-ADDF-147B-115CA16072D9}"/>
          </ac:picMkLst>
        </pc:picChg>
        <pc:picChg chg="add mod">
          <ac:chgData name="Katherine Lee" userId="e42e8ed4-e290-4d9a-911a-c63b17063ae0" providerId="ADAL" clId="{E7B53527-66D8-4568-BC0A-CA170FA7785F}" dt="2023-04-21T05:01:07.683" v="69" actId="1076"/>
          <ac:picMkLst>
            <pc:docMk/>
            <pc:sldMk cId="2969565454" sldId="258"/>
            <ac:picMk id="9" creationId="{5E367E9B-9124-0590-C846-98A424ACCBC4}"/>
          </ac:picMkLst>
        </pc:picChg>
      </pc:sldChg>
      <pc:sldChg chg="new del">
        <pc:chgData name="Katherine Lee" userId="e42e8ed4-e290-4d9a-911a-c63b17063ae0" providerId="ADAL" clId="{E7B53527-66D8-4568-BC0A-CA170FA7785F}" dt="2023-04-21T05:02:24.759" v="122" actId="47"/>
        <pc:sldMkLst>
          <pc:docMk/>
          <pc:sldMk cId="1188600643" sldId="259"/>
        </pc:sldMkLst>
      </pc:sldChg>
      <pc:sldChg chg="add">
        <pc:chgData name="Katherine Lee" userId="e42e8ed4-e290-4d9a-911a-c63b17063ae0" providerId="ADAL" clId="{E7B53527-66D8-4568-BC0A-CA170FA7785F}" dt="2023-04-21T05:02:22.805" v="121"/>
        <pc:sldMkLst>
          <pc:docMk/>
          <pc:sldMk cId="830878296" sldId="277"/>
        </pc:sldMkLst>
      </pc:sldChg>
      <pc:sldChg chg="addSp delSp modSp add mod">
        <pc:chgData name="Katherine Lee" userId="e42e8ed4-e290-4d9a-911a-c63b17063ae0" providerId="ADAL" clId="{E7B53527-66D8-4568-BC0A-CA170FA7785F}" dt="2023-04-21T05:03:24.205" v="134" actId="1076"/>
        <pc:sldMkLst>
          <pc:docMk/>
          <pc:sldMk cId="2223015435" sldId="278"/>
        </pc:sldMkLst>
        <pc:spChg chg="add del mod">
          <ac:chgData name="Katherine Lee" userId="e42e8ed4-e290-4d9a-911a-c63b17063ae0" providerId="ADAL" clId="{E7B53527-66D8-4568-BC0A-CA170FA7785F}" dt="2023-04-21T05:03:14.080" v="129" actId="478"/>
          <ac:spMkLst>
            <pc:docMk/>
            <pc:sldMk cId="2223015435" sldId="278"/>
            <ac:spMk id="6" creationId="{8A1F5580-88AA-F931-CBF8-515D6B44CC1D}"/>
          </ac:spMkLst>
        </pc:spChg>
        <pc:spChg chg="mod">
          <ac:chgData name="Katherine Lee" userId="e42e8ed4-e290-4d9a-911a-c63b17063ae0" providerId="ADAL" clId="{E7B53527-66D8-4568-BC0A-CA170FA7785F}" dt="2023-04-21T05:03:24.205" v="134" actId="1076"/>
          <ac:spMkLst>
            <pc:docMk/>
            <pc:sldMk cId="2223015435" sldId="278"/>
            <ac:spMk id="12" creationId="{EF7872A7-5057-010A-4BA2-F00A26FAB555}"/>
          </ac:spMkLst>
        </pc:spChg>
        <pc:spChg chg="mod">
          <ac:chgData name="Katherine Lee" userId="e42e8ed4-e290-4d9a-911a-c63b17063ae0" providerId="ADAL" clId="{E7B53527-66D8-4568-BC0A-CA170FA7785F}" dt="2023-04-21T05:03:20.061" v="132" actId="1076"/>
          <ac:spMkLst>
            <pc:docMk/>
            <pc:sldMk cId="2223015435" sldId="278"/>
            <ac:spMk id="13" creationId="{B05A3193-2E95-B4F2-3CE8-DCCAFF3651F5}"/>
          </ac:spMkLst>
        </pc:spChg>
        <pc:spChg chg="del">
          <ac:chgData name="Katherine Lee" userId="e42e8ed4-e290-4d9a-911a-c63b17063ae0" providerId="ADAL" clId="{E7B53527-66D8-4568-BC0A-CA170FA7785F}" dt="2023-04-21T05:03:15.645" v="130" actId="478"/>
          <ac:spMkLst>
            <pc:docMk/>
            <pc:sldMk cId="2223015435" sldId="278"/>
            <ac:spMk id="14" creationId="{727E87D6-4B88-0A24-29FB-6AF9E5440965}"/>
          </ac:spMkLst>
        </pc:spChg>
        <pc:spChg chg="del mod">
          <ac:chgData name="Katherine Lee" userId="e42e8ed4-e290-4d9a-911a-c63b17063ae0" providerId="ADAL" clId="{E7B53527-66D8-4568-BC0A-CA170FA7785F}" dt="2023-04-21T05:03:05.168" v="127" actId="478"/>
          <ac:spMkLst>
            <pc:docMk/>
            <pc:sldMk cId="2223015435" sldId="278"/>
            <ac:spMk id="24" creationId="{4D88D745-5469-4E66-8CC6-099E86B617B6}"/>
          </ac:spMkLst>
        </pc:spChg>
        <pc:picChg chg="mod">
          <ac:chgData name="Katherine Lee" userId="e42e8ed4-e290-4d9a-911a-c63b17063ae0" providerId="ADAL" clId="{E7B53527-66D8-4568-BC0A-CA170FA7785F}" dt="2023-04-21T05:03:22.294" v="133" actId="1076"/>
          <ac:picMkLst>
            <pc:docMk/>
            <pc:sldMk cId="2223015435" sldId="278"/>
            <ac:picMk id="8" creationId="{2721B3F7-7E12-EC62-7D00-153F92DA070E}"/>
          </ac:picMkLst>
        </pc:picChg>
        <pc:picChg chg="mod">
          <ac:chgData name="Katherine Lee" userId="e42e8ed4-e290-4d9a-911a-c63b17063ae0" providerId="ADAL" clId="{E7B53527-66D8-4568-BC0A-CA170FA7785F}" dt="2023-04-21T05:03:17.925" v="131" actId="1076"/>
          <ac:picMkLst>
            <pc:docMk/>
            <pc:sldMk cId="2223015435" sldId="278"/>
            <ac:picMk id="10" creationId="{6F8CFBC3-C423-B3C3-5CC5-B900420B460B}"/>
          </ac:picMkLst>
        </pc:picChg>
        <pc:picChg chg="del">
          <ac:chgData name="Katherine Lee" userId="e42e8ed4-e290-4d9a-911a-c63b17063ae0" providerId="ADAL" clId="{E7B53527-66D8-4568-BC0A-CA170FA7785F}" dt="2023-04-21T05:03:10.983" v="128" actId="478"/>
          <ac:picMkLst>
            <pc:docMk/>
            <pc:sldMk cId="2223015435" sldId="278"/>
            <ac:picMk id="16" creationId="{2C4C4406-EDA8-DF5B-BFEA-5883519A810A}"/>
          </ac:picMkLst>
        </pc:picChg>
      </pc:sldChg>
      <pc:sldChg chg="addSp modSp add modNotesTx">
        <pc:chgData name="Katherine Lee" userId="e42e8ed4-e290-4d9a-911a-c63b17063ae0" providerId="ADAL" clId="{E7B53527-66D8-4568-BC0A-CA170FA7785F}" dt="2023-04-21T05:23:01.205" v="136"/>
        <pc:sldMkLst>
          <pc:docMk/>
          <pc:sldMk cId="1428965253" sldId="279"/>
        </pc:sldMkLst>
        <pc:picChg chg="add mod">
          <ac:chgData name="Katherine Lee" userId="e42e8ed4-e290-4d9a-911a-c63b17063ae0" providerId="ADAL" clId="{E7B53527-66D8-4568-BC0A-CA170FA7785F}" dt="2023-04-21T05:23:01.205" v="136"/>
          <ac:picMkLst>
            <pc:docMk/>
            <pc:sldMk cId="1428965253" sldId="279"/>
            <ac:picMk id="3" creationId="{D79617C2-6171-1422-EBB6-F5FF8CDDEAF4}"/>
          </ac:picMkLst>
        </pc:picChg>
      </pc:sldChg>
      <pc:sldChg chg="addSp delSp modSp add mod">
        <pc:chgData name="Katherine Lee" userId="e42e8ed4-e290-4d9a-911a-c63b17063ae0" providerId="ADAL" clId="{E7B53527-66D8-4568-BC0A-CA170FA7785F}" dt="2023-04-21T06:42:42.790" v="212" actId="1076"/>
        <pc:sldMkLst>
          <pc:docMk/>
          <pc:sldMk cId="73203994" sldId="282"/>
        </pc:sldMkLst>
        <pc:spChg chg="mod">
          <ac:chgData name="Katherine Lee" userId="e42e8ed4-e290-4d9a-911a-c63b17063ae0" providerId="ADAL" clId="{E7B53527-66D8-4568-BC0A-CA170FA7785F}" dt="2023-04-21T06:42:42.790" v="212" actId="1076"/>
          <ac:spMkLst>
            <pc:docMk/>
            <pc:sldMk cId="73203994" sldId="282"/>
            <ac:spMk id="2" creationId="{00000000-0000-0000-0000-000000000000}"/>
          </ac:spMkLst>
        </pc:spChg>
        <pc:spChg chg="mod">
          <ac:chgData name="Katherine Lee" userId="e42e8ed4-e290-4d9a-911a-c63b17063ae0" providerId="ADAL" clId="{E7B53527-66D8-4568-BC0A-CA170FA7785F}" dt="2023-04-21T06:05:25.458" v="195" actId="1076"/>
          <ac:spMkLst>
            <pc:docMk/>
            <pc:sldMk cId="73203994" sldId="282"/>
            <ac:spMk id="4" creationId="{56CB7DFD-346D-5892-E945-C7EA1043D5D6}"/>
          </ac:spMkLst>
        </pc:spChg>
        <pc:spChg chg="mod">
          <ac:chgData name="Katherine Lee" userId="e42e8ed4-e290-4d9a-911a-c63b17063ae0" providerId="ADAL" clId="{E7B53527-66D8-4568-BC0A-CA170FA7785F}" dt="2023-04-21T06:39:43.864" v="196" actId="14100"/>
          <ac:spMkLst>
            <pc:docMk/>
            <pc:sldMk cId="73203994" sldId="282"/>
            <ac:spMk id="5" creationId="{24E74F7D-8D37-712B-41A2-16A4DE75025F}"/>
          </ac:spMkLst>
        </pc:spChg>
        <pc:spChg chg="del">
          <ac:chgData name="Katherine Lee" userId="e42e8ed4-e290-4d9a-911a-c63b17063ae0" providerId="ADAL" clId="{E7B53527-66D8-4568-BC0A-CA170FA7785F}" dt="2023-04-21T05:24:49.144" v="167" actId="478"/>
          <ac:spMkLst>
            <pc:docMk/>
            <pc:sldMk cId="73203994" sldId="282"/>
            <ac:spMk id="7" creationId="{95566CD8-2FAC-86A4-6200-5DAA1CB0966C}"/>
          </ac:spMkLst>
        </pc:spChg>
        <pc:spChg chg="del mod">
          <ac:chgData name="Katherine Lee" userId="e42e8ed4-e290-4d9a-911a-c63b17063ae0" providerId="ADAL" clId="{E7B53527-66D8-4568-BC0A-CA170FA7785F}" dt="2023-04-21T05:24:51.762" v="171" actId="478"/>
          <ac:spMkLst>
            <pc:docMk/>
            <pc:sldMk cId="73203994" sldId="282"/>
            <ac:spMk id="9" creationId="{5D4D4785-5A3C-F412-6EAE-F80F9FF00910}"/>
          </ac:spMkLst>
        </pc:spChg>
        <pc:spChg chg="del mod">
          <ac:chgData name="Katherine Lee" userId="e42e8ed4-e290-4d9a-911a-c63b17063ae0" providerId="ADAL" clId="{E7B53527-66D8-4568-BC0A-CA170FA7785F}" dt="2023-04-21T06:01:22.723" v="177" actId="478"/>
          <ac:spMkLst>
            <pc:docMk/>
            <pc:sldMk cId="73203994" sldId="282"/>
            <ac:spMk id="11" creationId="{676D3A55-AADC-387E-5469-0581B1421BFF}"/>
          </ac:spMkLst>
        </pc:spChg>
        <pc:spChg chg="del">
          <ac:chgData name="Katherine Lee" userId="e42e8ed4-e290-4d9a-911a-c63b17063ae0" providerId="ADAL" clId="{E7B53527-66D8-4568-BC0A-CA170FA7785F}" dt="2023-04-21T05:24:39.438" v="164" actId="478"/>
          <ac:spMkLst>
            <pc:docMk/>
            <pc:sldMk cId="73203994" sldId="282"/>
            <ac:spMk id="12" creationId="{EF7872A7-5057-010A-4BA2-F00A26FAB555}"/>
          </ac:spMkLst>
        </pc:spChg>
        <pc:picChg chg="add del mod">
          <ac:chgData name="Katherine Lee" userId="e42e8ed4-e290-4d9a-911a-c63b17063ae0" providerId="ADAL" clId="{E7B53527-66D8-4568-BC0A-CA170FA7785F}" dt="2023-04-21T06:02:33.376" v="188" actId="478"/>
          <ac:picMkLst>
            <pc:docMk/>
            <pc:sldMk cId="73203994" sldId="282"/>
            <ac:picMk id="6" creationId="{7D22E3DF-D198-E5E8-B23B-48D82D3077D2}"/>
          </ac:picMkLst>
        </pc:picChg>
        <pc:picChg chg="add mod">
          <ac:chgData name="Katherine Lee" userId="e42e8ed4-e290-4d9a-911a-c63b17063ae0" providerId="ADAL" clId="{E7B53527-66D8-4568-BC0A-CA170FA7785F}" dt="2023-04-21T06:42:38.891" v="211" actId="14100"/>
          <ac:picMkLst>
            <pc:docMk/>
            <pc:sldMk cId="73203994" sldId="282"/>
            <ac:picMk id="10" creationId="{0AC7E04B-0750-D916-5D7B-0DEFDE043595}"/>
          </ac:picMkLst>
        </pc:picChg>
        <pc:picChg chg="del">
          <ac:chgData name="Katherine Lee" userId="e42e8ed4-e290-4d9a-911a-c63b17063ae0" providerId="ADAL" clId="{E7B53527-66D8-4568-BC0A-CA170FA7785F}" dt="2023-04-21T05:24:49.814" v="168" actId="478"/>
          <ac:picMkLst>
            <pc:docMk/>
            <pc:sldMk cId="73203994" sldId="282"/>
            <ac:picMk id="15" creationId="{996B3EFF-0861-62EE-4E0C-D59CCF9F00CF}"/>
          </ac:picMkLst>
        </pc:picChg>
        <pc:picChg chg="mod">
          <ac:chgData name="Katherine Lee" userId="e42e8ed4-e290-4d9a-911a-c63b17063ae0" providerId="ADAL" clId="{E7B53527-66D8-4568-BC0A-CA170FA7785F}" dt="2023-04-21T06:01:28.776" v="179" actId="1076"/>
          <ac:picMkLst>
            <pc:docMk/>
            <pc:sldMk cId="73203994" sldId="282"/>
            <ac:picMk id="18" creationId="{CD87F47B-A4C3-C8CE-0261-4BF6EF0393C2}"/>
          </ac:picMkLst>
        </pc:picChg>
        <pc:picChg chg="del mod">
          <ac:chgData name="Katherine Lee" userId="e42e8ed4-e290-4d9a-911a-c63b17063ae0" providerId="ADAL" clId="{E7B53527-66D8-4568-BC0A-CA170FA7785F}" dt="2023-04-21T05:24:36.290" v="163" actId="478"/>
          <ac:picMkLst>
            <pc:docMk/>
            <pc:sldMk cId="73203994" sldId="282"/>
            <ac:picMk id="19" creationId="{7689A40B-4055-91CE-3852-B1965DDA79A5}"/>
          </ac:picMkLst>
        </pc:picChg>
        <pc:picChg chg="del">
          <ac:chgData name="Katherine Lee" userId="e42e8ed4-e290-4d9a-911a-c63b17063ae0" providerId="ADAL" clId="{E7B53527-66D8-4568-BC0A-CA170FA7785F}" dt="2023-04-21T05:24:50.288" v="169" actId="478"/>
          <ac:picMkLst>
            <pc:docMk/>
            <pc:sldMk cId="73203994" sldId="282"/>
            <ac:picMk id="20" creationId="{A0236AE1-5D2C-71D6-0A3D-271F9CBF3F82}"/>
          </ac:picMkLst>
        </pc:picChg>
        <pc:picChg chg="del">
          <ac:chgData name="Katherine Lee" userId="e42e8ed4-e290-4d9a-911a-c63b17063ae0" providerId="ADAL" clId="{E7B53527-66D8-4568-BC0A-CA170FA7785F}" dt="2023-04-21T05:24:52.433" v="172" actId="478"/>
          <ac:picMkLst>
            <pc:docMk/>
            <pc:sldMk cId="73203994" sldId="282"/>
            <ac:picMk id="21" creationId="{4A40E143-5324-2CED-BF89-62A0E58F1744}"/>
          </ac:picMkLst>
        </pc:picChg>
      </pc:sldChg>
      <pc:sldChg chg="addSp delSp modSp add mod">
        <pc:chgData name="Katherine Lee" userId="e42e8ed4-e290-4d9a-911a-c63b17063ae0" providerId="ADAL" clId="{E7B53527-66D8-4568-BC0A-CA170FA7785F}" dt="2023-04-21T06:42:53.504" v="214" actId="1076"/>
        <pc:sldMkLst>
          <pc:docMk/>
          <pc:sldMk cId="226097642" sldId="283"/>
        </pc:sldMkLst>
        <pc:spChg chg="mod">
          <ac:chgData name="Katherine Lee" userId="e42e8ed4-e290-4d9a-911a-c63b17063ae0" providerId="ADAL" clId="{E7B53527-66D8-4568-BC0A-CA170FA7785F}" dt="2023-04-21T06:42:48.320" v="213" actId="1076"/>
          <ac:spMkLst>
            <pc:docMk/>
            <pc:sldMk cId="226097642" sldId="283"/>
            <ac:spMk id="2" creationId="{00000000-0000-0000-0000-000000000000}"/>
          </ac:spMkLst>
        </pc:spChg>
        <pc:picChg chg="add mod">
          <ac:chgData name="Katherine Lee" userId="e42e8ed4-e290-4d9a-911a-c63b17063ae0" providerId="ADAL" clId="{E7B53527-66D8-4568-BC0A-CA170FA7785F}" dt="2023-04-21T06:42:53.504" v="214" actId="1076"/>
          <ac:picMkLst>
            <pc:docMk/>
            <pc:sldMk cId="226097642" sldId="283"/>
            <ac:picMk id="6" creationId="{AFDC8BD6-38BA-1BB2-922D-64904CA80064}"/>
          </ac:picMkLst>
        </pc:picChg>
        <pc:picChg chg="del">
          <ac:chgData name="Katherine Lee" userId="e42e8ed4-e290-4d9a-911a-c63b17063ae0" providerId="ADAL" clId="{E7B53527-66D8-4568-BC0A-CA170FA7785F}" dt="2023-04-21T06:41:15.738" v="199" actId="478"/>
          <ac:picMkLst>
            <pc:docMk/>
            <pc:sldMk cId="226097642" sldId="283"/>
            <ac:picMk id="10" creationId="{0AC7E04B-0750-D916-5D7B-0DEFDE043595}"/>
          </ac:picMkLst>
        </pc:picChg>
      </pc:sldChg>
      <pc:sldChg chg="addSp delSp modSp add mod">
        <pc:chgData name="Katherine Lee" userId="e42e8ed4-e290-4d9a-911a-c63b17063ae0" providerId="ADAL" clId="{E7B53527-66D8-4568-BC0A-CA170FA7785F}" dt="2023-04-21T06:44:08.738" v="223" actId="1076"/>
        <pc:sldMkLst>
          <pc:docMk/>
          <pc:sldMk cId="3118011735" sldId="284"/>
        </pc:sldMkLst>
        <pc:spChg chg="mod">
          <ac:chgData name="Katherine Lee" userId="e42e8ed4-e290-4d9a-911a-c63b17063ae0" providerId="ADAL" clId="{E7B53527-66D8-4568-BC0A-CA170FA7785F}" dt="2023-04-21T06:44:06.149" v="222" actId="1076"/>
          <ac:spMkLst>
            <pc:docMk/>
            <pc:sldMk cId="3118011735" sldId="284"/>
            <ac:spMk id="2" creationId="{00000000-0000-0000-0000-000000000000}"/>
          </ac:spMkLst>
        </pc:spChg>
        <pc:spChg chg="mod">
          <ac:chgData name="Katherine Lee" userId="e42e8ed4-e290-4d9a-911a-c63b17063ae0" providerId="ADAL" clId="{E7B53527-66D8-4568-BC0A-CA170FA7785F}" dt="2023-04-21T06:44:03.257" v="221" actId="1076"/>
          <ac:spMkLst>
            <pc:docMk/>
            <pc:sldMk cId="3118011735" sldId="284"/>
            <ac:spMk id="5" creationId="{24E74F7D-8D37-712B-41A2-16A4DE75025F}"/>
          </ac:spMkLst>
        </pc:spChg>
        <pc:picChg chg="del">
          <ac:chgData name="Katherine Lee" userId="e42e8ed4-e290-4d9a-911a-c63b17063ae0" providerId="ADAL" clId="{E7B53527-66D8-4568-BC0A-CA170FA7785F}" dt="2023-04-21T06:43:07.668" v="216" actId="478"/>
          <ac:picMkLst>
            <pc:docMk/>
            <pc:sldMk cId="3118011735" sldId="284"/>
            <ac:picMk id="6" creationId="{AFDC8BD6-38BA-1BB2-922D-64904CA80064}"/>
          </ac:picMkLst>
        </pc:picChg>
        <pc:picChg chg="add mod">
          <ac:chgData name="Katherine Lee" userId="e42e8ed4-e290-4d9a-911a-c63b17063ae0" providerId="ADAL" clId="{E7B53527-66D8-4568-BC0A-CA170FA7785F}" dt="2023-04-21T06:44:08.738" v="223" actId="1076"/>
          <ac:picMkLst>
            <pc:docMk/>
            <pc:sldMk cId="3118011735" sldId="284"/>
            <ac:picMk id="7" creationId="{F36EC774-348F-00E4-2352-3C3F512966AA}"/>
          </ac:picMkLst>
        </pc:picChg>
      </pc:sldChg>
      <pc:sldChg chg="addSp delSp modSp add mod">
        <pc:chgData name="Katherine Lee" userId="e42e8ed4-e290-4d9a-911a-c63b17063ae0" providerId="ADAL" clId="{E7B53527-66D8-4568-BC0A-CA170FA7785F}" dt="2023-04-21T06:45:31.597" v="230" actId="1076"/>
        <pc:sldMkLst>
          <pc:docMk/>
          <pc:sldMk cId="2361774505" sldId="285"/>
        </pc:sldMkLst>
        <pc:spChg chg="mod">
          <ac:chgData name="Katherine Lee" userId="e42e8ed4-e290-4d9a-911a-c63b17063ae0" providerId="ADAL" clId="{E7B53527-66D8-4568-BC0A-CA170FA7785F}" dt="2023-04-21T06:45:31.597" v="230" actId="1076"/>
          <ac:spMkLst>
            <pc:docMk/>
            <pc:sldMk cId="2361774505" sldId="285"/>
            <ac:spMk id="2" creationId="{00000000-0000-0000-0000-000000000000}"/>
          </ac:spMkLst>
        </pc:spChg>
        <pc:picChg chg="add mod">
          <ac:chgData name="Katherine Lee" userId="e42e8ed4-e290-4d9a-911a-c63b17063ae0" providerId="ADAL" clId="{E7B53527-66D8-4568-BC0A-CA170FA7785F}" dt="2023-04-21T06:45:22.648" v="228" actId="1076"/>
          <ac:picMkLst>
            <pc:docMk/>
            <pc:sldMk cId="2361774505" sldId="285"/>
            <ac:picMk id="6" creationId="{65A56EB0-7860-9C19-2186-A693789B5038}"/>
          </ac:picMkLst>
        </pc:picChg>
        <pc:picChg chg="del">
          <ac:chgData name="Katherine Lee" userId="e42e8ed4-e290-4d9a-911a-c63b17063ae0" providerId="ADAL" clId="{E7B53527-66D8-4568-BC0A-CA170FA7785F}" dt="2023-04-21T06:45:13.085" v="225" actId="478"/>
          <ac:picMkLst>
            <pc:docMk/>
            <pc:sldMk cId="2361774505" sldId="285"/>
            <ac:picMk id="7" creationId="{F36EC774-348F-00E4-2352-3C3F512966A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49916-7545-4BE6-B1A5-B269ADA0BB57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AB652-F785-4FAE-8522-90E6B6D36B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22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7579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5483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VLL platform</a:t>
            </a:r>
          </a:p>
          <a:p>
            <a:r>
              <a:rPr lang="en-AU" dirty="0" smtClean="0"/>
              <a:t>Log in to VLL by either clicking on my account and using</a:t>
            </a:r>
            <a:r>
              <a:rPr lang="en-AU" baseline="0" dirty="0" smtClean="0"/>
              <a:t> your username and password or through Information Services &gt; VLL &gt; Log in</a:t>
            </a:r>
          </a:p>
          <a:p>
            <a:r>
              <a:rPr lang="en-AU" baseline="0" dirty="0" smtClean="0"/>
              <a:t>Do a keyword search using broad terms to find resources - *note this only searches within the title not in the full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16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When</a:t>
            </a:r>
            <a:r>
              <a:rPr lang="en-AU" baseline="0" dirty="0" smtClean="0"/>
              <a:t> browsing you can click on the title to view the resource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4859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There are two different types of resources:</a:t>
            </a:r>
          </a:p>
          <a:p>
            <a:r>
              <a:rPr lang="en-AU" dirty="0" smtClean="0"/>
              <a:t>- Some</a:t>
            </a:r>
            <a:r>
              <a:rPr lang="en-AU" baseline="0" dirty="0" smtClean="0"/>
              <a:t> like this commentary will take you to within the platform it is located and you will be able to search within the resource or browse from there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7508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other type of resource we have are e-books</a:t>
            </a:r>
            <a:r>
              <a:rPr lang="en-AU" baseline="0" dirty="0" smtClean="0"/>
              <a:t> hosted on the </a:t>
            </a:r>
            <a:r>
              <a:rPr lang="en-AU" baseline="0" dirty="0" err="1" smtClean="0"/>
              <a:t>eLending</a:t>
            </a:r>
            <a:r>
              <a:rPr lang="en-AU" baseline="0" dirty="0" smtClean="0"/>
              <a:t> platform</a:t>
            </a:r>
          </a:p>
          <a:p>
            <a:r>
              <a:rPr lang="en-AU" baseline="0" dirty="0" smtClean="0"/>
              <a:t>To read these you will need to click ‘Sign in’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3285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‘Look inside’ to preview or ‘Borrow’ to read the full book</a:t>
            </a:r>
          </a:p>
          <a:p>
            <a:r>
              <a:rPr lang="en-AU" dirty="0" smtClean="0"/>
              <a:t>Note how many copies are available and on loan if you are unable to access it may be because all the copies are being</a:t>
            </a:r>
            <a:r>
              <a:rPr lang="en-AU" baseline="0" dirty="0" smtClean="0"/>
              <a:t> read by other users – if you do finish with a book it is a good idea to return it to make sure everyone is able to access the book when they need it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513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eLending</a:t>
            </a:r>
            <a:r>
              <a:rPr lang="en-AU" dirty="0" smtClean="0"/>
              <a:t> platform allows you to annotate and make notes on sections</a:t>
            </a:r>
            <a:r>
              <a:rPr lang="en-AU" baseline="0" dirty="0" smtClean="0"/>
              <a:t> – you may want to download these sections once you have created them as they are unique to your session (i.e. don’t stay)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728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Also a selection of law reports available – search or</a:t>
            </a:r>
            <a:r>
              <a:rPr lang="en-AU" baseline="0" dirty="0" smtClean="0"/>
              <a:t> browse these through the link – will be available through the relevant platform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761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6050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CaseLaw</a:t>
            </a:r>
            <a:r>
              <a:rPr lang="en-AU" baseline="0" dirty="0" smtClean="0"/>
              <a:t> will search across all the courts and tribunals – but not sentencing remarks</a:t>
            </a:r>
          </a:p>
          <a:p>
            <a:r>
              <a:rPr lang="en-AU" baseline="0" dirty="0" smtClean="0"/>
              <a:t>Do a keyword search in the full text box or click on the advanced search link for more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043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Tour of the library’s website highlight:</a:t>
            </a:r>
          </a:p>
          <a:p>
            <a:pPr marL="171450" indent="-171450">
              <a:buFontTx/>
              <a:buChar char="-"/>
            </a:pPr>
            <a:r>
              <a:rPr lang="en-AU" dirty="0" smtClean="0"/>
              <a:t>Library catalogue: use to search</a:t>
            </a:r>
            <a:r>
              <a:rPr lang="en-AU" baseline="0" dirty="0" smtClean="0"/>
              <a:t> for whether something is held in the library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Document Delivery link – submit a document or research request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My account: log in to VLL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Information services tab: apply for services</a:t>
            </a:r>
          </a:p>
          <a:p>
            <a:pPr marL="171450" indent="-171450">
              <a:buFontTx/>
              <a:buChar char="-"/>
            </a:pPr>
            <a:r>
              <a:rPr lang="en-AU" baseline="0" dirty="0" err="1" smtClean="0"/>
              <a:t>CaseLaw</a:t>
            </a:r>
            <a:r>
              <a:rPr lang="en-AU" baseline="0" dirty="0" smtClean="0"/>
              <a:t>: find unreported Queensland decisions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7598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Search across multiple fields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816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Search results</a:t>
            </a:r>
            <a:r>
              <a:rPr lang="en-AU" baseline="0" dirty="0" smtClean="0"/>
              <a:t> will highlight your search terms in the text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799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View the authorised version – online via Queensland Judgments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4576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You</a:t>
            </a:r>
            <a:r>
              <a:rPr lang="en-AU" baseline="0" dirty="0" smtClean="0"/>
              <a:t> will need to register by providing your email address and creating a password to view the case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1390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When you’re on the record for the case you will also be able to see the Queensland decisions citing that decision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7829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For some of the specialised courts it’s</a:t>
            </a:r>
            <a:r>
              <a:rPr lang="en-AU" baseline="0" dirty="0" smtClean="0"/>
              <a:t> worth searching from within their specific page – particularly for QCAT as you can browse and search by ‘Matter type’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2608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There is also an advanced</a:t>
            </a:r>
            <a:r>
              <a:rPr lang="en-AU" baseline="0" dirty="0" smtClean="0"/>
              <a:t> search field that allows you to limit by matter type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1042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QDC – can</a:t>
            </a:r>
            <a:r>
              <a:rPr lang="en-AU" baseline="0" dirty="0" smtClean="0"/>
              <a:t> also find pre-trial rulings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8517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UCPR Bulletin</a:t>
            </a:r>
            <a:r>
              <a:rPr lang="en-AU" baseline="0" dirty="0" smtClean="0"/>
              <a:t> – browse for decisions referring to particular rules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743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Will also list related rules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25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Information services tab:</a:t>
            </a:r>
          </a:p>
          <a:p>
            <a:pPr marL="171450" indent="-171450">
              <a:buFontTx/>
              <a:buChar char="-"/>
            </a:pPr>
            <a:r>
              <a:rPr lang="en-AU" dirty="0" smtClean="0"/>
              <a:t>Register for services under ‘Member registration’</a:t>
            </a:r>
          </a:p>
          <a:p>
            <a:pPr marL="171450" indent="-171450">
              <a:buFontTx/>
              <a:buChar char="-"/>
            </a:pPr>
            <a:r>
              <a:rPr lang="en-AU" dirty="0" smtClean="0"/>
              <a:t>Find more information</a:t>
            </a:r>
            <a:r>
              <a:rPr lang="en-AU" baseline="0" dirty="0" smtClean="0"/>
              <a:t> about document delivery and research service under the relevant tab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Log in to VLL or find more information under the VLL tab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789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Some sentencing remarks are made publicly</a:t>
            </a:r>
            <a:r>
              <a:rPr lang="en-AU" baseline="0" dirty="0" smtClean="0"/>
              <a:t> available online – will need to go to the Sentencing Remarks tab to view these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8794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Use</a:t>
            </a:r>
            <a:r>
              <a:rPr lang="en-AU" baseline="0" dirty="0" smtClean="0"/>
              <a:t> advanced search to search for remarks by offender name, citation, date </a:t>
            </a:r>
            <a:r>
              <a:rPr lang="en-AU" baseline="0" dirty="0" err="1" smtClean="0"/>
              <a:t>etc</a:t>
            </a:r>
            <a:endParaRPr lang="en-AU" baseline="0" dirty="0" smtClean="0"/>
          </a:p>
          <a:p>
            <a:r>
              <a:rPr lang="en-AU" baseline="0" dirty="0" smtClean="0"/>
              <a:t>Remarks only available publicly for five years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8470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8611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Searching</a:t>
            </a:r>
            <a:r>
              <a:rPr lang="en-AU" baseline="0" dirty="0" smtClean="0"/>
              <a:t> for specific sentencing remarks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7279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Any</a:t>
            </a:r>
            <a:r>
              <a:rPr lang="en-AU" baseline="0" dirty="0" smtClean="0"/>
              <a:t> additional notices regarding corrections will be made clear</a:t>
            </a:r>
          </a:p>
          <a:p>
            <a:r>
              <a:rPr lang="en-AU" baseline="0" dirty="0" smtClean="0"/>
              <a:t>Click view – not the title of the case to see the transcript</a:t>
            </a:r>
          </a:p>
          <a:p>
            <a:r>
              <a:rPr lang="en-AU" baseline="0" dirty="0" smtClean="0"/>
              <a:t>Use the filters on the left to further refine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7732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Use filters</a:t>
            </a:r>
            <a:r>
              <a:rPr lang="en-AU" baseline="0" dirty="0" smtClean="0"/>
              <a:t> including offence, offender characteristics, sentence and penalty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1773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Searching</a:t>
            </a:r>
            <a:r>
              <a:rPr lang="en-AU" baseline="0" dirty="0" smtClean="0"/>
              <a:t> for comparable sentences</a:t>
            </a:r>
          </a:p>
          <a:p>
            <a:r>
              <a:rPr lang="en-AU" baseline="0" dirty="0" smtClean="0"/>
              <a:t>Type in the offence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64388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If you would like to drill down further into</a:t>
            </a:r>
            <a:r>
              <a:rPr lang="en-AU" baseline="0" dirty="0" smtClean="0"/>
              <a:t> a particular sentence, click on the bar graph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193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View the range of years of sentence and where the majority of offenders fell</a:t>
            </a:r>
            <a:r>
              <a:rPr lang="en-AU" baseline="0" dirty="0" smtClean="0"/>
              <a:t> within sentence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25021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At this point</a:t>
            </a:r>
            <a:r>
              <a:rPr lang="en-AU" baseline="0" dirty="0" smtClean="0"/>
              <a:t> you can also use filters to narrow results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213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6168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View a list of the sentencing</a:t>
            </a:r>
            <a:r>
              <a:rPr lang="en-AU" baseline="0" dirty="0" smtClean="0"/>
              <a:t> transcripts at the bottom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652-F785-4FAE-8522-90E6B6D36B81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9590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Searching</a:t>
            </a:r>
            <a:r>
              <a:rPr lang="en-AU" baseline="0" dirty="0" smtClean="0"/>
              <a:t> to see if something is available in the library</a:t>
            </a:r>
          </a:p>
          <a:p>
            <a:r>
              <a:rPr lang="en-AU" baseline="0" dirty="0" smtClean="0"/>
              <a:t>*Note you will not be able to access it remotely from here and that you will only be able to find books, journals, report series – you will not be able to find individual cases, journal articles etc.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601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Searching</a:t>
            </a:r>
            <a:r>
              <a:rPr lang="en-AU" baseline="0" dirty="0" smtClean="0"/>
              <a:t> to see if something is available in the library</a:t>
            </a:r>
          </a:p>
          <a:p>
            <a:r>
              <a:rPr lang="en-AU" baseline="0" dirty="0" smtClean="0"/>
              <a:t>*Note you will not be able to access it remotely from here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21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Note where you are able to find it on the shelf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705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Can limit by library to Cairns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9054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If you click on the item record</a:t>
            </a:r>
            <a:r>
              <a:rPr lang="en-AU" baseline="0" dirty="0" smtClean="0"/>
              <a:t> you will be able to confirm that it is available in Cairns and note the call number if you want to find it on the shelf.</a:t>
            </a:r>
          </a:p>
          <a:p>
            <a:r>
              <a:rPr lang="en-AU" baseline="0" dirty="0" smtClean="0"/>
              <a:t>Or request a section through document delivery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BC1E0-F30E-4FF8-943E-F0E5995C05C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343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mailto:informationservices@sclqld.org.a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1.png"/><Relationship Id="rId10" Type="http://schemas.openxmlformats.org/officeDocument/2006/relationships/image" Target="../media/image7.svg"/><Relationship Id="rId4" Type="http://schemas.openxmlformats.org/officeDocument/2006/relationships/image" Target="../media/image17.sv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14.png"/><Relationship Id="rId4" Type="http://schemas.openxmlformats.org/officeDocument/2006/relationships/image" Target="../media/image23.sv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190EB1B-9194-0AF6-0D33-059A22A6E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78" y="1018341"/>
            <a:ext cx="11282644" cy="482131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15D701D-32D9-1811-3968-979B490AAA49}"/>
              </a:ext>
            </a:extLst>
          </p:cNvPr>
          <p:cNvSpPr txBox="1">
            <a:spLocks/>
          </p:cNvSpPr>
          <p:nvPr/>
        </p:nvSpPr>
        <p:spPr>
          <a:xfrm>
            <a:off x="454678" y="491971"/>
            <a:ext cx="8693063" cy="1052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AU" sz="3600" i="1" dirty="0"/>
              <a:t>Upskill your legal research with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Segoe UI Semibold"/>
                <a:cs typeface="Segoe UI Semibold"/>
              </a:rPr>
              <a:t>Our website</a:t>
            </a:r>
            <a:endParaRPr lang="en-AU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53229"/>
            <a:ext cx="11904750" cy="4089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10300" y="3556937"/>
            <a:ext cx="4022912" cy="9209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68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Segoe UI Semibold"/>
                <a:cs typeface="Segoe UI Semibold"/>
              </a:rPr>
              <a:t>Our website</a:t>
            </a:r>
            <a:endParaRPr lang="en-AU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" y="683079"/>
            <a:ext cx="11953875" cy="5867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44170" y="4901643"/>
            <a:ext cx="8178053" cy="9747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037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805" y="250371"/>
            <a:ext cx="10259660" cy="6607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Segoe UI Semibold"/>
                <a:cs typeface="Segoe UI Semibold"/>
              </a:rPr>
              <a:t>Our website</a:t>
            </a:r>
            <a:endParaRPr lang="en-AU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1952" y="3872753"/>
            <a:ext cx="2328583" cy="2958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091952" y="3070411"/>
            <a:ext cx="2827244" cy="8023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054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9705"/>
            <a:ext cx="10528767" cy="66582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51964" y="4740528"/>
            <a:ext cx="1927412" cy="9475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60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62" y="333375"/>
            <a:ext cx="9978471" cy="63901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73307" y="5446059"/>
            <a:ext cx="4276164" cy="3361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705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E74F7D-8D37-712B-41A2-16A4DE75025F}"/>
              </a:ext>
            </a:extLst>
          </p:cNvPr>
          <p:cNvSpPr/>
          <p:nvPr/>
        </p:nvSpPr>
        <p:spPr>
          <a:xfrm>
            <a:off x="-2113" y="1667"/>
            <a:ext cx="12227358" cy="4764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92" y="427679"/>
            <a:ext cx="10744200" cy="1325563"/>
          </a:xfrm>
        </p:spPr>
        <p:txBody>
          <a:bodyPr>
            <a:normAutofit/>
          </a:bodyPr>
          <a:lstStyle/>
          <a:p>
            <a:r>
              <a:rPr lang="en-AU" sz="5400" dirty="0" smtClean="0">
                <a:solidFill>
                  <a:schemeClr val="bg1"/>
                </a:solidFill>
                <a:latin typeface="Segoe UI Semibold"/>
                <a:cs typeface="Segoe UI Semibold"/>
              </a:rPr>
              <a:t>Virtual Legal Library</a:t>
            </a:r>
            <a:endParaRPr lang="en-AU" sz="54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pic>
        <p:nvPicPr>
          <p:cNvPr id="15" name="Graphic 21" descr="Internet outline">
            <a:extLst>
              <a:ext uri="{FF2B5EF4-FFF2-40B4-BE49-F238E27FC236}">
                <a16:creationId xmlns:a16="http://schemas.microsoft.com/office/drawing/2014/main" id="{68D31A35-F243-5735-F701-4E9EE594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3026" y="1655782"/>
            <a:ext cx="3192174" cy="3208232"/>
          </a:xfrm>
        </p:spPr>
      </p:pic>
    </p:spTree>
    <p:extLst>
      <p:ext uri="{BB962C8B-B14F-4D97-AF65-F5344CB8AC3E}">
        <p14:creationId xmlns:p14="http://schemas.microsoft.com/office/powerpoint/2010/main" val="411064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Segoe UI Semibold"/>
                <a:cs typeface="Segoe UI Semibold"/>
              </a:rPr>
              <a:t>Our website</a:t>
            </a:r>
            <a:endParaRPr lang="en-AU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652" y="0"/>
            <a:ext cx="8334695" cy="68559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28307" y="2650126"/>
            <a:ext cx="4127863" cy="641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323806" y="3879669"/>
            <a:ext cx="5656217" cy="57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8289400" y="1288172"/>
            <a:ext cx="533539" cy="3259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6617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Segoe UI Semibold"/>
                <a:cs typeface="Segoe UI Semibold"/>
              </a:rPr>
              <a:t>Our website</a:t>
            </a:r>
            <a:endParaRPr lang="en-AU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59" y="992777"/>
            <a:ext cx="11355239" cy="42454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1152" y="2318339"/>
            <a:ext cx="9797145" cy="8428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2746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Segoe UI Semibold"/>
                <a:cs typeface="Segoe UI Semibold"/>
              </a:rPr>
              <a:t>Our website</a:t>
            </a:r>
            <a:endParaRPr lang="en-AU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3771"/>
            <a:ext cx="12151179" cy="46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78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Segoe UI Semibold"/>
                <a:cs typeface="Segoe UI Semibold"/>
              </a:rPr>
              <a:t>Our website</a:t>
            </a:r>
            <a:endParaRPr lang="en-AU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250371"/>
            <a:ext cx="11763375" cy="6534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6161" y="3958046"/>
            <a:ext cx="2181496" cy="7351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85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978C-86A9-E495-22AB-0844E23C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FF4B9-3CAC-FA4B-AE8D-A72FAB239747}"/>
              </a:ext>
            </a:extLst>
          </p:cNvPr>
          <p:cNvSpPr/>
          <p:nvPr/>
        </p:nvSpPr>
        <p:spPr>
          <a:xfrm>
            <a:off x="-2113" y="19779"/>
            <a:ext cx="12194113" cy="40108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DF8C9-EF6F-2DA5-9D85-B01901C34AC3}"/>
              </a:ext>
            </a:extLst>
          </p:cNvPr>
          <p:cNvSpPr/>
          <p:nvPr/>
        </p:nvSpPr>
        <p:spPr>
          <a:xfrm>
            <a:off x="-1" y="0"/>
            <a:ext cx="12225245" cy="241489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9" descr="Information outline">
            <a:extLst>
              <a:ext uri="{FF2B5EF4-FFF2-40B4-BE49-F238E27FC236}">
                <a16:creationId xmlns:a16="http://schemas.microsoft.com/office/drawing/2014/main" id="{D1BF6CA8-9A15-0A86-3726-E80EA543E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6958" y="2222186"/>
            <a:ext cx="1415969" cy="1415969"/>
          </a:xfrm>
          <a:prstGeom prst="rect">
            <a:avLst/>
          </a:prstGeom>
        </p:spPr>
      </p:pic>
      <p:pic>
        <p:nvPicPr>
          <p:cNvPr id="7" name="Graphic 14" descr="Badge Question Mark outline">
            <a:extLst>
              <a:ext uri="{FF2B5EF4-FFF2-40B4-BE49-F238E27FC236}">
                <a16:creationId xmlns:a16="http://schemas.microsoft.com/office/drawing/2014/main" id="{6DAA16E3-26A6-EA8A-D2C9-48B42791B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7519" y="2265590"/>
            <a:ext cx="1329159" cy="1329159"/>
          </a:xfrm>
          <a:prstGeom prst="rect">
            <a:avLst/>
          </a:prstGeom>
        </p:spPr>
      </p:pic>
      <p:pic>
        <p:nvPicPr>
          <p:cNvPr id="8" name="Graphic 19" descr="Books on shelf outline">
            <a:extLst>
              <a:ext uri="{FF2B5EF4-FFF2-40B4-BE49-F238E27FC236}">
                <a16:creationId xmlns:a16="http://schemas.microsoft.com/office/drawing/2014/main" id="{06704219-A567-CFC9-1D0C-E59E12B7BA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9343" y="2025205"/>
            <a:ext cx="1470916" cy="146235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62C97F5-17BA-B88E-C3DC-A396ADEBA78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744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bg1"/>
                </a:solidFill>
                <a:latin typeface="Segoe UI Semibold"/>
                <a:cs typeface="Segoe UI Semibold"/>
              </a:rPr>
              <a:t>This session will cover</a:t>
            </a:r>
            <a:endParaRPr lang="en-AU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420F6-A0D8-E651-3D6C-D8F5FFEB1F8F}"/>
              </a:ext>
            </a:extLst>
          </p:cNvPr>
          <p:cNvSpPr txBox="1"/>
          <p:nvPr/>
        </p:nvSpPr>
        <p:spPr>
          <a:xfrm>
            <a:off x="528676" y="4820728"/>
            <a:ext cx="32522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Segoe UI Semibold"/>
                <a:cs typeface="Calibri"/>
              </a:rPr>
              <a:t>Who is the Supreme Court Library Queensland?</a:t>
            </a:r>
            <a:endParaRPr lang="en-US" sz="2000" b="1" dirty="0">
              <a:latin typeface="Segoe UI Semi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68D43-47E8-6175-EB47-25C9797B2AE8}"/>
              </a:ext>
            </a:extLst>
          </p:cNvPr>
          <p:cNvSpPr txBox="1"/>
          <p:nvPr/>
        </p:nvSpPr>
        <p:spPr>
          <a:xfrm>
            <a:off x="4442614" y="4974616"/>
            <a:ext cx="353537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Segoe UI Semibold"/>
                <a:cs typeface="Calibri"/>
              </a:rPr>
              <a:t>Library services </a:t>
            </a:r>
            <a:r>
              <a:rPr lang="en-US" sz="2000" b="1" dirty="0" smtClean="0">
                <a:latin typeface="Segoe UI Semibold"/>
                <a:cs typeface="Calibri"/>
              </a:rPr>
              <a:t>for you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87C418-B19A-A093-6215-252FFEA0B202}"/>
              </a:ext>
            </a:extLst>
          </p:cNvPr>
          <p:cNvSpPr txBox="1"/>
          <p:nvPr/>
        </p:nvSpPr>
        <p:spPr>
          <a:xfrm>
            <a:off x="8474265" y="4890584"/>
            <a:ext cx="259566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latin typeface="Segoe UI Semibold"/>
                <a:cs typeface="Calibri"/>
              </a:rPr>
              <a:t>Using library resources for research</a:t>
            </a:r>
            <a:endParaRPr lang="en-US" sz="2000" dirty="0">
              <a:latin typeface="Segoe U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493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105" y="352175"/>
            <a:ext cx="10072824" cy="63202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6423" y="3958045"/>
            <a:ext cx="1711234" cy="8752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1915885" y="5760720"/>
            <a:ext cx="2120538" cy="4702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8307977" y="3389810"/>
            <a:ext cx="1188720" cy="8752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123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00335"/>
            <a:ext cx="12131108" cy="60483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2959" y="1583803"/>
            <a:ext cx="3213464" cy="19301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895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613" y="-4891"/>
            <a:ext cx="8797884" cy="6860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22576" y="3519607"/>
            <a:ext cx="4177058" cy="19301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44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E74F7D-8D37-712B-41A2-16A4DE75025F}"/>
              </a:ext>
            </a:extLst>
          </p:cNvPr>
          <p:cNvSpPr/>
          <p:nvPr/>
        </p:nvSpPr>
        <p:spPr>
          <a:xfrm>
            <a:off x="-2113" y="1667"/>
            <a:ext cx="12227358" cy="4764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92" y="427679"/>
            <a:ext cx="10744200" cy="1325563"/>
          </a:xfrm>
        </p:spPr>
        <p:txBody>
          <a:bodyPr>
            <a:normAutofit/>
          </a:bodyPr>
          <a:lstStyle/>
          <a:p>
            <a:r>
              <a:rPr lang="en-AU" sz="5400" dirty="0" smtClean="0">
                <a:solidFill>
                  <a:schemeClr val="bg1"/>
                </a:solidFill>
                <a:latin typeface="Segoe UI Semibold"/>
                <a:cs typeface="Segoe UI Semibold"/>
              </a:rPr>
              <a:t>Queensland </a:t>
            </a:r>
            <a:r>
              <a:rPr lang="en-AU" sz="5400" dirty="0" err="1" smtClean="0">
                <a:solidFill>
                  <a:schemeClr val="bg1"/>
                </a:solidFill>
                <a:latin typeface="Segoe UI Semibold"/>
                <a:cs typeface="Segoe UI Semibold"/>
              </a:rPr>
              <a:t>CaseLaw</a:t>
            </a:r>
            <a:endParaRPr lang="en-AU" sz="54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pic>
        <p:nvPicPr>
          <p:cNvPr id="8" name="Graphic 8" descr="Court outline">
            <a:extLst>
              <a:ext uri="{FF2B5EF4-FFF2-40B4-BE49-F238E27FC236}">
                <a16:creationId xmlns:a16="http://schemas.microsoft.com/office/drawing/2014/main" id="{1DED0EA9-B5F1-4EFF-BA73-D1D7FADC1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7394" y="1534041"/>
            <a:ext cx="3167795" cy="323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22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Segoe UI Semibold"/>
                <a:cs typeface="Segoe UI Semibold"/>
              </a:rPr>
              <a:t>Our website</a:t>
            </a:r>
            <a:endParaRPr lang="en-AU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41"/>
            <a:ext cx="10462723" cy="68559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9349" y="2363821"/>
            <a:ext cx="1750422" cy="366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3448594" y="4114800"/>
            <a:ext cx="1149532" cy="233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84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C8BD6-38BA-1BB2-922D-64904CA80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026" y="0"/>
            <a:ext cx="6513297" cy="680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7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509" y="-32657"/>
            <a:ext cx="5074682" cy="6890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7225" y="4926366"/>
            <a:ext cx="4689566" cy="5486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3577225" y="1434229"/>
            <a:ext cx="1922238" cy="5486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794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685" y="0"/>
            <a:ext cx="7942217" cy="684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91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851" y="28649"/>
            <a:ext cx="6985227" cy="68293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26080" y="1770434"/>
            <a:ext cx="2534194" cy="223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2278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094" y="0"/>
            <a:ext cx="8811170" cy="68365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25589" y="6074229"/>
            <a:ext cx="783771" cy="496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59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ACBD0E-36BD-1623-6178-AF71B88523DC}"/>
              </a:ext>
            </a:extLst>
          </p:cNvPr>
          <p:cNvSpPr txBox="1">
            <a:spLocks/>
          </p:cNvSpPr>
          <p:nvPr/>
        </p:nvSpPr>
        <p:spPr>
          <a:xfrm>
            <a:off x="499044" y="262864"/>
            <a:ext cx="6586492" cy="125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Who are we?</a:t>
            </a:r>
            <a:endParaRPr lang="en-AU" sz="6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B6E90-4A22-0A13-BCA0-1C0A87A6DDC5}"/>
              </a:ext>
            </a:extLst>
          </p:cNvPr>
          <p:cNvSpPr txBox="1"/>
          <p:nvPr/>
        </p:nvSpPr>
        <p:spPr>
          <a:xfrm>
            <a:off x="809021" y="4220025"/>
            <a:ext cx="613331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Over 160 years old!</a:t>
            </a:r>
            <a:endParaRPr lang="en-A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DCB27-133D-69CA-EAB5-4D98FF4057DB}"/>
              </a:ext>
            </a:extLst>
          </p:cNvPr>
          <p:cNvSpPr txBox="1"/>
          <p:nvPr/>
        </p:nvSpPr>
        <p:spPr>
          <a:xfrm>
            <a:off x="764608" y="1760201"/>
            <a:ext cx="644518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Queensland’s largest law library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14D88-15D6-905E-3A00-19644896022D}"/>
              </a:ext>
            </a:extLst>
          </p:cNvPr>
          <p:cNvSpPr txBox="1"/>
          <p:nvPr/>
        </p:nvSpPr>
        <p:spPr>
          <a:xfrm>
            <a:off x="764608" y="2701739"/>
            <a:ext cx="627651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We provide legal information, research and training services to Judges, practitioners </a:t>
            </a:r>
          </a:p>
          <a:p>
            <a:pPr lvl="1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and members of the public.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41517E-EF49-ADDF-147B-115CA16072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2"/>
          <a:stretch/>
        </p:blipFill>
        <p:spPr>
          <a:xfrm>
            <a:off x="7334058" y="519106"/>
            <a:ext cx="3586266" cy="5427714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5E367E9B-9124-0590-C846-98A424ACC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0" y="5682349"/>
            <a:ext cx="1714500" cy="13130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FA652F-73DE-E012-B7B0-6B53128755DE}"/>
              </a:ext>
            </a:extLst>
          </p:cNvPr>
          <p:cNvSpPr txBox="1"/>
          <p:nvPr/>
        </p:nvSpPr>
        <p:spPr>
          <a:xfrm>
            <a:off x="809021" y="5261924"/>
            <a:ext cx="613331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Have locations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all across Queensland</a:t>
            </a:r>
            <a:endParaRPr lang="en-A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6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934" y="-1"/>
            <a:ext cx="5774872" cy="6820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5714" y="5486400"/>
            <a:ext cx="770709" cy="223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0217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6EC774-348F-00E4-2352-3C3F51296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472" y="1421759"/>
            <a:ext cx="8863952" cy="4470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9" y="250371"/>
            <a:ext cx="2945538" cy="64102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11629" y="3793786"/>
            <a:ext cx="8475571" cy="447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011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A56EB0-7860-9C19-2186-A693789B5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968" y="0"/>
            <a:ext cx="572429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70663" y="2599510"/>
            <a:ext cx="3566160" cy="535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774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59" y="888274"/>
            <a:ext cx="8512495" cy="49916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71107" y="4454436"/>
            <a:ext cx="6387737" cy="457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85" y="644274"/>
            <a:ext cx="3089230" cy="50658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45383" y="2926916"/>
            <a:ext cx="3069771" cy="377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36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9" y="789077"/>
            <a:ext cx="2676525" cy="46005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100" y="4140928"/>
            <a:ext cx="2011682" cy="457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254" y="250371"/>
            <a:ext cx="7985364" cy="65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54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9" y="789077"/>
            <a:ext cx="2676525" cy="46005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100" y="4140928"/>
            <a:ext cx="2011682" cy="457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805" y="250371"/>
            <a:ext cx="8093258" cy="65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53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9" y="1176457"/>
            <a:ext cx="3606584" cy="38698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9106" y="3553100"/>
            <a:ext cx="2011682" cy="457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616" y="336763"/>
            <a:ext cx="8211924" cy="64326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01996" y="5238206"/>
            <a:ext cx="3147889" cy="8490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0003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974" y="250371"/>
            <a:ext cx="7974725" cy="6607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9" y="1176457"/>
            <a:ext cx="3606584" cy="38698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85965" y="2327414"/>
            <a:ext cx="7456486" cy="2886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3035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E74F7D-8D37-712B-41A2-16A4DE75025F}"/>
              </a:ext>
            </a:extLst>
          </p:cNvPr>
          <p:cNvSpPr/>
          <p:nvPr/>
        </p:nvSpPr>
        <p:spPr>
          <a:xfrm>
            <a:off x="0" y="250371"/>
            <a:ext cx="12227358" cy="4764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749" y="644469"/>
            <a:ext cx="11381362" cy="1325563"/>
          </a:xfrm>
        </p:spPr>
        <p:txBody>
          <a:bodyPr>
            <a:normAutofit fontScale="90000"/>
          </a:bodyPr>
          <a:lstStyle/>
          <a:p>
            <a:r>
              <a:rPr lang="en-AU" sz="5400" dirty="0" smtClean="0">
                <a:solidFill>
                  <a:schemeClr val="bg1"/>
                </a:solidFill>
                <a:latin typeface="Segoe UI Semibold"/>
                <a:cs typeface="Segoe UI Semibold"/>
              </a:rPr>
              <a:t>Queensland Sentencing Information Service (QSIS)</a:t>
            </a:r>
            <a:endParaRPr lang="en-AU" sz="54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pic>
        <p:nvPicPr>
          <p:cNvPr id="8" name="Graphic 14" descr="Handcuffs outline">
            <a:extLst>
              <a:ext uri="{FF2B5EF4-FFF2-40B4-BE49-F238E27FC236}">
                <a16:creationId xmlns:a16="http://schemas.microsoft.com/office/drawing/2014/main" id="{6D46C372-10D2-55E7-5663-456470FD9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4875" y="1937659"/>
            <a:ext cx="3109971" cy="310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81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4515"/>
            <a:ext cx="12174321" cy="616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2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E74F7D-8D37-712B-41A2-16A4DE75025F}"/>
              </a:ext>
            </a:extLst>
          </p:cNvPr>
          <p:cNvSpPr/>
          <p:nvPr/>
        </p:nvSpPr>
        <p:spPr>
          <a:xfrm>
            <a:off x="-2113" y="1667"/>
            <a:ext cx="12227358" cy="4038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AU">
                <a:solidFill>
                  <a:schemeClr val="bg1"/>
                </a:solidFill>
                <a:latin typeface="Segoe UI Semibold"/>
                <a:cs typeface="Segoe UI Semibold"/>
              </a:rPr>
              <a:t>Your </a:t>
            </a:r>
            <a:r>
              <a:rPr lang="en-AU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free information services</a:t>
            </a:r>
          </a:p>
        </p:txBody>
      </p:sp>
      <p:pic>
        <p:nvPicPr>
          <p:cNvPr id="3" name="Graphic 3" descr="Information outline">
            <a:extLst>
              <a:ext uri="{FF2B5EF4-FFF2-40B4-BE49-F238E27FC236}">
                <a16:creationId xmlns:a16="http://schemas.microsoft.com/office/drawing/2014/main" id="{AEEF37DA-5CF7-44CA-3249-5C3F906FB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9150" y="1917001"/>
            <a:ext cx="1730827" cy="173082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6" descr="Document outline">
            <a:extLst>
              <a:ext uri="{FF2B5EF4-FFF2-40B4-BE49-F238E27FC236}">
                <a16:creationId xmlns:a16="http://schemas.microsoft.com/office/drawing/2014/main" id="{AF59A642-4DB6-0D07-8462-E3ED7ECDB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4014" y="1825474"/>
            <a:ext cx="1785257" cy="1807028"/>
          </a:xfrm>
          <a:prstGeom prst="rect">
            <a:avLst/>
          </a:prstGeom>
        </p:spPr>
      </p:pic>
      <p:pic>
        <p:nvPicPr>
          <p:cNvPr id="7" name="Graphic 8" descr="Magnifying glass outline">
            <a:extLst>
              <a:ext uri="{FF2B5EF4-FFF2-40B4-BE49-F238E27FC236}">
                <a16:creationId xmlns:a16="http://schemas.microsoft.com/office/drawing/2014/main" id="{1FDCB098-A5FC-8BD3-619B-DC1E48AA4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7736" y="1923444"/>
            <a:ext cx="1676400" cy="16872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7872A7-5057-010A-4BA2-F00A26FAB555}"/>
              </a:ext>
            </a:extLst>
          </p:cNvPr>
          <p:cNvSpPr txBox="1"/>
          <p:nvPr/>
        </p:nvSpPr>
        <p:spPr>
          <a:xfrm>
            <a:off x="1313258" y="4446057"/>
            <a:ext cx="199208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Segoe UI"/>
                <a:cs typeface="Calibri"/>
              </a:rPr>
              <a:t>30 minutes of</a:t>
            </a:r>
            <a:r>
              <a:rPr lang="en-US" sz="2000">
                <a:latin typeface="Segoe UI Semibold"/>
                <a:cs typeface="Calibri"/>
              </a:rPr>
              <a:t> free </a:t>
            </a:r>
            <a:r>
              <a:rPr lang="en-US" sz="2000">
                <a:latin typeface="Segoe UI"/>
                <a:cs typeface="Calibri"/>
              </a:rPr>
              <a:t>research a day</a:t>
            </a:r>
            <a:endParaRPr lang="en-US" sz="2000">
              <a:latin typeface="Segoe U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A3193-2E95-B4F2-3CE8-DCCAFF3651F5}"/>
              </a:ext>
            </a:extLst>
          </p:cNvPr>
          <p:cNvSpPr txBox="1"/>
          <p:nvPr/>
        </p:nvSpPr>
        <p:spPr>
          <a:xfrm>
            <a:off x="4633402" y="4446057"/>
            <a:ext cx="231865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Segoe UI"/>
                <a:cs typeface="Calibri"/>
              </a:rPr>
              <a:t>10 documents delivered to your inbox a day for </a:t>
            </a:r>
            <a:r>
              <a:rPr lang="en-US" sz="2000">
                <a:latin typeface="Segoe UI Semibold"/>
                <a:cs typeface="Calibri"/>
              </a:rPr>
              <a:t>free  </a:t>
            </a:r>
            <a:endParaRPr lang="en-US" sz="2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E87D6-4B88-0A24-29FB-6AF9E5440965}"/>
              </a:ext>
            </a:extLst>
          </p:cNvPr>
          <p:cNvSpPr txBox="1"/>
          <p:nvPr/>
        </p:nvSpPr>
        <p:spPr>
          <a:xfrm>
            <a:off x="8250639" y="4446057"/>
            <a:ext cx="231865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Segoe UI Semibold"/>
                <a:cs typeface="Calibri"/>
              </a:rPr>
              <a:t>Free </a:t>
            </a:r>
            <a:r>
              <a:rPr lang="en-US" sz="2000">
                <a:latin typeface="Segoe UI"/>
                <a:cs typeface="Calibri"/>
              </a:rPr>
              <a:t>legal research training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78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4" y="1036163"/>
            <a:ext cx="12091869" cy="46347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12033" y="2560319"/>
            <a:ext cx="4022425" cy="2508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101737" y="3265714"/>
            <a:ext cx="3998728" cy="1254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676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9" y="416090"/>
            <a:ext cx="12292521" cy="52940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6823" y="5185954"/>
            <a:ext cx="1867988" cy="404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0254342" y="4515394"/>
            <a:ext cx="979715" cy="383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17679" y="416090"/>
            <a:ext cx="1915624" cy="2183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124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978" y="0"/>
            <a:ext cx="1986214" cy="6891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285" y="33238"/>
            <a:ext cx="1980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0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025" y="262635"/>
            <a:ext cx="8770581" cy="65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34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32" y="568811"/>
            <a:ext cx="10736991" cy="61324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45949" y="1319349"/>
            <a:ext cx="583660" cy="43907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899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990" y="522143"/>
            <a:ext cx="10533231" cy="61007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32153" y="1319348"/>
            <a:ext cx="3939309" cy="4322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307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0" y="250371"/>
            <a:ext cx="2402774" cy="66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065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17679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0138"/>
            <a:ext cx="1714500" cy="1313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436" y="354874"/>
            <a:ext cx="10682564" cy="63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76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6C2A4EF-7507-94C4-45C3-FDAB13B374AC}"/>
              </a:ext>
            </a:extLst>
          </p:cNvPr>
          <p:cNvSpPr txBox="1">
            <a:spLocks/>
          </p:cNvSpPr>
          <p:nvPr/>
        </p:nvSpPr>
        <p:spPr>
          <a:xfrm>
            <a:off x="451746" y="3799705"/>
            <a:ext cx="29336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Contact us</a:t>
            </a:r>
            <a:endParaRPr lang="en-AU" sz="5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11CA3BE-059F-A721-94E1-3959F45FE4B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51747" y="4942705"/>
            <a:ext cx="4905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informationservices@sclqld.org.au</a:t>
            </a:r>
            <a:endParaRPr lang="en-US" sz="2400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n-US" sz="2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sclqld.org.au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E4DEE4-4F94-DF65-F89C-A32FCA029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88" y="186548"/>
            <a:ext cx="5686425" cy="3344956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5EB62DEA-0135-13E0-EF80-BCFDCE0E7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4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E74F7D-8D37-712B-41A2-16A4DE75025F}"/>
              </a:ext>
            </a:extLst>
          </p:cNvPr>
          <p:cNvSpPr/>
          <p:nvPr/>
        </p:nvSpPr>
        <p:spPr>
          <a:xfrm>
            <a:off x="-2113" y="1667"/>
            <a:ext cx="12227358" cy="4038332"/>
          </a:xfrm>
          <a:prstGeom prst="rect">
            <a:avLst/>
          </a:prstGeom>
          <a:solidFill>
            <a:srgbClr val="C23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Segoe UI Semibold"/>
                <a:cs typeface="Segoe UI Semibold"/>
              </a:rPr>
              <a:t>Your </a:t>
            </a:r>
            <a:r>
              <a:rPr lang="en-AU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free library facilities*</a:t>
            </a:r>
            <a:r>
              <a:rPr lang="en-AU" dirty="0">
                <a:solidFill>
                  <a:schemeClr val="bg1"/>
                </a:solidFill>
                <a:latin typeface="Segoe UI Semibold"/>
                <a:cs typeface="Segoe UI Semibold"/>
              </a:rPr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7872A7-5057-010A-4BA2-F00A26FAB555}"/>
              </a:ext>
            </a:extLst>
          </p:cNvPr>
          <p:cNvSpPr txBox="1"/>
          <p:nvPr/>
        </p:nvSpPr>
        <p:spPr>
          <a:xfrm>
            <a:off x="3431407" y="4242634"/>
            <a:ext cx="186365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Segoe UI"/>
                <a:cs typeface="Calibri"/>
              </a:rPr>
              <a:t>Printing, scanning and photocopying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A3193-2E95-B4F2-3CE8-DCCAFF3651F5}"/>
              </a:ext>
            </a:extLst>
          </p:cNvPr>
          <p:cNvSpPr txBox="1"/>
          <p:nvPr/>
        </p:nvSpPr>
        <p:spPr>
          <a:xfrm>
            <a:off x="6693736" y="4242634"/>
            <a:ext cx="8460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Segoe UI"/>
                <a:cs typeface="Calibri"/>
              </a:rPr>
              <a:t>Wi-Fi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D87F47B-A4C3-C8CE-0261-4BF6EF03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pic>
        <p:nvPicPr>
          <p:cNvPr id="8" name="Graphic 8" descr="Fax outline">
            <a:extLst>
              <a:ext uri="{FF2B5EF4-FFF2-40B4-BE49-F238E27FC236}">
                <a16:creationId xmlns:a16="http://schemas.microsoft.com/office/drawing/2014/main" id="{2721B3F7-7E12-EC62-7D00-153F92DA0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4902" y="2261170"/>
            <a:ext cx="1436669" cy="1445231"/>
          </a:xfrm>
          <a:prstGeom prst="rect">
            <a:avLst/>
          </a:prstGeom>
        </p:spPr>
      </p:pic>
      <p:pic>
        <p:nvPicPr>
          <p:cNvPr id="10" name="Graphic 10" descr="Wireless outline">
            <a:extLst>
              <a:ext uri="{FF2B5EF4-FFF2-40B4-BE49-F238E27FC236}">
                <a16:creationId xmlns:a16="http://schemas.microsoft.com/office/drawing/2014/main" id="{6F8CFBC3-C423-B3C3-5CC5-B900420B4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4813" y="2244045"/>
            <a:ext cx="1419546" cy="1445232"/>
          </a:xfrm>
          <a:prstGeom prst="rect">
            <a:avLst/>
          </a:prstGeom>
        </p:spPr>
      </p:pic>
      <p:pic>
        <p:nvPicPr>
          <p:cNvPr id="17" name="Graphic 18" descr="Monitor outline">
            <a:extLst>
              <a:ext uri="{FF2B5EF4-FFF2-40B4-BE49-F238E27FC236}">
                <a16:creationId xmlns:a16="http://schemas.microsoft.com/office/drawing/2014/main" id="{666FF68F-4D4F-4753-4A1C-A805A4178A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34417" y="2261170"/>
            <a:ext cx="1445231" cy="1428107"/>
          </a:xfrm>
          <a:prstGeom prst="rect">
            <a:avLst/>
          </a:prstGeom>
        </p:spPr>
      </p:pic>
      <p:pic>
        <p:nvPicPr>
          <p:cNvPr id="19" name="Graphic 19" descr="Books on shelf outline">
            <a:extLst>
              <a:ext uri="{FF2B5EF4-FFF2-40B4-BE49-F238E27FC236}">
                <a16:creationId xmlns:a16="http://schemas.microsoft.com/office/drawing/2014/main" id="{7689A40B-4055-91CE-3852-B1965DDA79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5564" y="2261170"/>
            <a:ext cx="1470916" cy="14623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48EB9C-28AB-AAB0-5F6B-43C642A88BA1}"/>
              </a:ext>
            </a:extLst>
          </p:cNvPr>
          <p:cNvSpPr txBox="1"/>
          <p:nvPr/>
        </p:nvSpPr>
        <p:spPr>
          <a:xfrm>
            <a:off x="893731" y="4254723"/>
            <a:ext cx="134995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Segoe UI"/>
                <a:cs typeface="Calibri"/>
              </a:rPr>
              <a:t>Extensive collection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8E5F9-AB03-3C17-3C74-C13FBAA5999E}"/>
              </a:ext>
            </a:extLst>
          </p:cNvPr>
          <p:cNvSpPr txBox="1"/>
          <p:nvPr/>
        </p:nvSpPr>
        <p:spPr>
          <a:xfrm>
            <a:off x="9429843" y="4254723"/>
            <a:ext cx="18636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Segoe UI"/>
                <a:cs typeface="Calibri"/>
              </a:rPr>
              <a:t>Desktop computers</a:t>
            </a:r>
          </a:p>
        </p:txBody>
      </p:sp>
    </p:spTree>
    <p:extLst>
      <p:ext uri="{BB962C8B-B14F-4D97-AF65-F5344CB8AC3E}">
        <p14:creationId xmlns:p14="http://schemas.microsoft.com/office/powerpoint/2010/main" val="222301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E74F7D-8D37-712B-41A2-16A4DE75025F}"/>
              </a:ext>
            </a:extLst>
          </p:cNvPr>
          <p:cNvSpPr/>
          <p:nvPr/>
        </p:nvSpPr>
        <p:spPr>
          <a:xfrm>
            <a:off x="-2113" y="1667"/>
            <a:ext cx="12227358" cy="4038332"/>
          </a:xfrm>
          <a:prstGeom prst="rect">
            <a:avLst/>
          </a:prstGeom>
          <a:solidFill>
            <a:srgbClr val="84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Segoe UI Semibold"/>
                <a:cs typeface="Segoe UI Semibold"/>
              </a:rPr>
              <a:t>Your </a:t>
            </a:r>
            <a:r>
              <a:rPr lang="en-AU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free </a:t>
            </a:r>
            <a:r>
              <a:rPr lang="en-AU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collections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7872A7-5057-010A-4BA2-F00A26FAB555}"/>
              </a:ext>
            </a:extLst>
          </p:cNvPr>
          <p:cNvSpPr txBox="1"/>
          <p:nvPr/>
        </p:nvSpPr>
        <p:spPr>
          <a:xfrm>
            <a:off x="1375024" y="4564958"/>
            <a:ext cx="199208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lang="en-US" sz="2000" dirty="0" smtClean="0">
                <a:latin typeface="Segoe UI"/>
                <a:cs typeface="Calibri"/>
              </a:rPr>
              <a:t>nreported </a:t>
            </a:r>
            <a:r>
              <a:rPr lang="en-US" sz="2000" dirty="0">
                <a:latin typeface="Segoe UI"/>
                <a:cs typeface="Calibri"/>
              </a:rPr>
              <a:t>decisions on </a:t>
            </a:r>
            <a:r>
              <a:rPr lang="en-US" sz="2000" dirty="0" err="1">
                <a:latin typeface="Segoe UI"/>
                <a:cs typeface="Calibri"/>
              </a:rPr>
              <a:t>CaseLaw</a:t>
            </a:r>
            <a:endParaRPr lang="en-US" sz="2000" dirty="0">
              <a:latin typeface="Segoe U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A3193-2E95-B4F2-3CE8-DCCAFF3651F5}"/>
              </a:ext>
            </a:extLst>
          </p:cNvPr>
          <p:cNvSpPr txBox="1"/>
          <p:nvPr/>
        </p:nvSpPr>
        <p:spPr>
          <a:xfrm>
            <a:off x="4633402" y="4425147"/>
            <a:ext cx="231865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Segoe UI"/>
                <a:cs typeface="Calibri"/>
              </a:rPr>
              <a:t>Queensland Sentencing Information Service (QSIS)*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E87D6-4B88-0A24-29FB-6AF9E5440965}"/>
              </a:ext>
            </a:extLst>
          </p:cNvPr>
          <p:cNvSpPr txBox="1"/>
          <p:nvPr/>
        </p:nvSpPr>
        <p:spPr>
          <a:xfrm>
            <a:off x="8197860" y="4718846"/>
            <a:ext cx="231865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Segoe UI"/>
                <a:cs typeface="Calibri"/>
              </a:rPr>
              <a:t>Virtual Legal Library (VLL)*</a:t>
            </a:r>
          </a:p>
        </p:txBody>
      </p:sp>
      <p:pic>
        <p:nvPicPr>
          <p:cNvPr id="8" name="Graphic 8" descr="Court outline">
            <a:extLst>
              <a:ext uri="{FF2B5EF4-FFF2-40B4-BE49-F238E27FC236}">
                <a16:creationId xmlns:a16="http://schemas.microsoft.com/office/drawing/2014/main" id="{1DED0EA9-B5F1-4EFF-BA73-D1D7FADC1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5024" y="2016507"/>
            <a:ext cx="1676400" cy="1710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F5F690-086E-4A69-1E8A-7B64AC74FD26}"/>
              </a:ext>
            </a:extLst>
          </p:cNvPr>
          <p:cNvSpPr txBox="1"/>
          <p:nvPr/>
        </p:nvSpPr>
        <p:spPr>
          <a:xfrm>
            <a:off x="577785" y="6136931"/>
            <a:ext cx="54110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Segoe UI"/>
                <a:cs typeface="Calibri"/>
              </a:rPr>
              <a:t>*Eligibility conditions apply.</a:t>
            </a:r>
          </a:p>
        </p:txBody>
      </p:sp>
      <p:pic>
        <p:nvPicPr>
          <p:cNvPr id="11" name="Graphic 14" descr="Handcuffs outline">
            <a:extLst>
              <a:ext uri="{FF2B5EF4-FFF2-40B4-BE49-F238E27FC236}">
                <a16:creationId xmlns:a16="http://schemas.microsoft.com/office/drawing/2014/main" id="{6D46C372-10D2-55E7-5663-456470FD9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3462" y="2016507"/>
            <a:ext cx="1710646" cy="1710646"/>
          </a:xfrm>
          <a:prstGeom prst="rect">
            <a:avLst/>
          </a:prstGeom>
        </p:spPr>
      </p:pic>
      <p:pic>
        <p:nvPicPr>
          <p:cNvPr id="21" name="Graphic 21" descr="Internet outline">
            <a:extLst>
              <a:ext uri="{FF2B5EF4-FFF2-40B4-BE49-F238E27FC236}">
                <a16:creationId xmlns:a16="http://schemas.microsoft.com/office/drawing/2014/main" id="{68D31A35-F243-5735-F701-4E9EE594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6147" y="2016507"/>
            <a:ext cx="1702083" cy="1710645"/>
          </a:xfr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6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Segoe UI Semibold"/>
                <a:cs typeface="Segoe UI Semibold"/>
              </a:rPr>
              <a:t>Our website</a:t>
            </a:r>
            <a:endParaRPr lang="en-AU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" y="365125"/>
            <a:ext cx="12182931" cy="63724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10300" y="2481943"/>
            <a:ext cx="2750820" cy="731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5394960" y="1528354"/>
            <a:ext cx="509452" cy="277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5564777" y="381971"/>
            <a:ext cx="862149" cy="2581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8830491" y="365125"/>
            <a:ext cx="666206" cy="2749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4295502" y="1528354"/>
            <a:ext cx="1099457" cy="277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385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Segoe UI Semibold"/>
                <a:cs typeface="Segoe UI Semibold"/>
              </a:rPr>
              <a:t>Our website</a:t>
            </a:r>
            <a:endParaRPr lang="en-AU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2149" y="367166"/>
            <a:ext cx="15100205" cy="6490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7440" y="3187337"/>
            <a:ext cx="1959428" cy="365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2377440" y="5022668"/>
            <a:ext cx="1959428" cy="365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2377440" y="3715611"/>
            <a:ext cx="1959428" cy="365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048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E74F7D-8D37-712B-41A2-16A4DE75025F}"/>
              </a:ext>
            </a:extLst>
          </p:cNvPr>
          <p:cNvSpPr/>
          <p:nvPr/>
        </p:nvSpPr>
        <p:spPr>
          <a:xfrm>
            <a:off x="-2113" y="1667"/>
            <a:ext cx="12227358" cy="4764886"/>
          </a:xfrm>
          <a:prstGeom prst="rect">
            <a:avLst/>
          </a:prstGeom>
          <a:solidFill>
            <a:srgbClr val="84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92" y="427679"/>
            <a:ext cx="10744200" cy="1325563"/>
          </a:xfrm>
        </p:spPr>
        <p:txBody>
          <a:bodyPr>
            <a:normAutofit/>
          </a:bodyPr>
          <a:lstStyle/>
          <a:p>
            <a:r>
              <a:rPr lang="en-AU" sz="5400" dirty="0" smtClean="0">
                <a:solidFill>
                  <a:schemeClr val="bg1"/>
                </a:solidFill>
                <a:latin typeface="Segoe UI Semibold"/>
                <a:cs typeface="Segoe UI Semibold"/>
              </a:rPr>
              <a:t>The library catalogue</a:t>
            </a:r>
            <a:endParaRPr lang="en-AU" sz="54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B7DFD-346D-5892-E945-C7EA1043D5D6}"/>
              </a:ext>
            </a:extLst>
          </p:cNvPr>
          <p:cNvSpPr/>
          <p:nvPr/>
        </p:nvSpPr>
        <p:spPr>
          <a:xfrm>
            <a:off x="0" y="0"/>
            <a:ext cx="12192000" cy="250371"/>
          </a:xfrm>
          <a:prstGeom prst="rect">
            <a:avLst/>
          </a:prstGeom>
          <a:solidFill>
            <a:srgbClr val="C5A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D79617C2-6171-1422-EBB6-F5FF8CDD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679" y="5542870"/>
            <a:ext cx="1714500" cy="1313089"/>
          </a:xfrm>
          <a:prstGeom prst="rect">
            <a:avLst/>
          </a:prstGeom>
        </p:spPr>
      </p:pic>
      <p:pic>
        <p:nvPicPr>
          <p:cNvPr id="16" name="Graphic 19" descr="Books on shelf outline">
            <a:extLst>
              <a:ext uri="{FF2B5EF4-FFF2-40B4-BE49-F238E27FC236}">
                <a16:creationId xmlns:a16="http://schemas.microsoft.com/office/drawing/2014/main" id="{7689A40B-4055-91CE-3852-B1965DDA7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65689" y="1480867"/>
            <a:ext cx="3151205" cy="313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95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C21EB4022524994D0D88C84748D29" ma:contentTypeVersion="16" ma:contentTypeDescription="Create a new document." ma:contentTypeScope="" ma:versionID="5ab38a23d211efb01d25e4c3e8b79bcc">
  <xsd:schema xmlns:xsd="http://www.w3.org/2001/XMLSchema" xmlns:xs="http://www.w3.org/2001/XMLSchema" xmlns:p="http://schemas.microsoft.com/office/2006/metadata/properties" xmlns:ns2="2ec0e6e5-3f72-4ffb-b5f6-2655491b2fbe" xmlns:ns3="90bc210f-a40a-43ed-89e3-5613b7c6f691" targetNamespace="http://schemas.microsoft.com/office/2006/metadata/properties" ma:root="true" ma:fieldsID="088c7ba0d382eca065d25fde3891a369" ns2:_="" ns3:_="">
    <xsd:import namespace="2ec0e6e5-3f72-4ffb-b5f6-2655491b2fbe"/>
    <xsd:import namespace="90bc210f-a40a-43ed-89e3-5613b7c6f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c0e6e5-3f72-4ffb-b5f6-2655491b2f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2988791-b792-44b8-ba04-d788f77904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c210f-a40a-43ed-89e3-5613b7c6f6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0a518a2-eead-4525-b384-52c325a9ca18}" ma:internalName="TaxCatchAll" ma:showField="CatchAllData" ma:web="90bc210f-a40a-43ed-89e3-5613b7c6f6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c0e6e5-3f72-4ffb-b5f6-2655491b2fbe">
      <Terms xmlns="http://schemas.microsoft.com/office/infopath/2007/PartnerControls"/>
    </lcf76f155ced4ddcb4097134ff3c332f>
    <TaxCatchAll xmlns="90bc210f-a40a-43ed-89e3-5613b7c6f691" xsi:nil="true"/>
  </documentManagement>
</p:properties>
</file>

<file path=customXml/itemProps1.xml><?xml version="1.0" encoding="utf-8"?>
<ds:datastoreItem xmlns:ds="http://schemas.openxmlformats.org/officeDocument/2006/customXml" ds:itemID="{E42B9EFF-4B5C-4EE6-8FBF-C85574C9C0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865615-EADC-45F4-8196-20A2CF4DF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c0e6e5-3f72-4ffb-b5f6-2655491b2fbe"/>
    <ds:schemaRef ds:uri="90bc210f-a40a-43ed-89e3-5613b7c6f6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E42F21-B2C1-49D5-9239-5CBEAC96BB7A}">
  <ds:schemaRefs>
    <ds:schemaRef ds:uri="90bc210f-a40a-43ed-89e3-5613b7c6f69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2ec0e6e5-3f72-4ffb-b5f6-2655491b2fb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1007</Words>
  <Application>Microsoft Office PowerPoint</Application>
  <PresentationFormat>Widescreen</PresentationFormat>
  <Paragraphs>139</Paragraphs>
  <Slides>48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Segoe UI</vt:lpstr>
      <vt:lpstr>Segoe UI Semibold</vt:lpstr>
      <vt:lpstr>Segoe UI Semilight</vt:lpstr>
      <vt:lpstr>office theme</vt:lpstr>
      <vt:lpstr>PowerPoint Presentation</vt:lpstr>
      <vt:lpstr>PowerPoint Presentation</vt:lpstr>
      <vt:lpstr>PowerPoint Presentation</vt:lpstr>
      <vt:lpstr>Your free information services</vt:lpstr>
      <vt:lpstr>Your free library facilities* </vt:lpstr>
      <vt:lpstr>Your free collections</vt:lpstr>
      <vt:lpstr>Our website</vt:lpstr>
      <vt:lpstr>Our website</vt:lpstr>
      <vt:lpstr>The library catalogue</vt:lpstr>
      <vt:lpstr>Our website</vt:lpstr>
      <vt:lpstr>Our website</vt:lpstr>
      <vt:lpstr>Our website</vt:lpstr>
      <vt:lpstr>PowerPoint Presentation</vt:lpstr>
      <vt:lpstr>PowerPoint Presentation</vt:lpstr>
      <vt:lpstr>Virtual Legal Library</vt:lpstr>
      <vt:lpstr>Our website</vt:lpstr>
      <vt:lpstr>Our website</vt:lpstr>
      <vt:lpstr>Our website</vt:lpstr>
      <vt:lpstr>Our website</vt:lpstr>
      <vt:lpstr>PowerPoint Presentation</vt:lpstr>
      <vt:lpstr>PowerPoint Presentation</vt:lpstr>
      <vt:lpstr>PowerPoint Presentation</vt:lpstr>
      <vt:lpstr>Queensland CaseLaw</vt:lpstr>
      <vt:lpstr>Our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Queensland Sentencing Information Service (QSIS)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Lee</dc:creator>
  <cp:lastModifiedBy>Katherine Lee</cp:lastModifiedBy>
  <cp:revision>14</cp:revision>
  <dcterms:created xsi:type="dcterms:W3CDTF">2023-04-21T04:58:20Z</dcterms:created>
  <dcterms:modified xsi:type="dcterms:W3CDTF">2023-05-11T21:42:26Z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0x010100402C21EB4022524994D0D88C84748D29</vt:lpwstr>
  </property>
  <property fmtid="{D5CDD505-2E9C-101B-9397-08002B2CF9AE}" pid="3" name="MediaServiceImageTags">
    <vt:lpwstr/>
  </property>
</Properties>
</file>