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58" r:id="rId3"/>
    <p:sldId id="282" r:id="rId4"/>
    <p:sldId id="273" r:id="rId5"/>
    <p:sldId id="260" r:id="rId6"/>
    <p:sldId id="276" r:id="rId7"/>
    <p:sldId id="263" r:id="rId8"/>
    <p:sldId id="275" r:id="rId9"/>
    <p:sldId id="280" r:id="rId10"/>
    <p:sldId id="270" r:id="rId11"/>
    <p:sldId id="262" r:id="rId12"/>
    <p:sldId id="277" r:id="rId13"/>
    <p:sldId id="274" r:id="rId14"/>
    <p:sldId id="264" r:id="rId15"/>
    <p:sldId id="278" r:id="rId16"/>
    <p:sldId id="265" r:id="rId17"/>
    <p:sldId id="279" r:id="rId18"/>
    <p:sldId id="266" r:id="rId19"/>
    <p:sldId id="281" r:id="rId20"/>
    <p:sldId id="283" r:id="rId21"/>
    <p:sldId id="284" r:id="rId22"/>
    <p:sldId id="269" r:id="rId23"/>
    <p:sldId id="271" r:id="rId24"/>
    <p:sldId id="2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p:normalViewPr>
  <p:slideViewPr>
    <p:cSldViewPr snapToGrid="0">
      <p:cViewPr varScale="1">
        <p:scale>
          <a:sx n="113" d="100"/>
          <a:sy n="113" d="100"/>
        </p:scale>
        <p:origin x="46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3.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A5A874-2C80-4CF7-8922-09DD0829E50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AU"/>
        </a:p>
      </dgm:t>
    </dgm:pt>
    <dgm:pt modelId="{C9602DC5-A377-4765-9EB5-EAA5D03E22B2}">
      <dgm:prSet phldrT="[Text]"/>
      <dgm:spPr/>
      <dgm:t>
        <a:bodyPr/>
        <a:lstStyle/>
        <a:p>
          <a:r>
            <a:rPr lang="en-AU" dirty="0"/>
            <a:t>Sellers/</a:t>
          </a:r>
        </a:p>
        <a:p>
          <a:r>
            <a:rPr lang="en-AU" dirty="0"/>
            <a:t>Buyers</a:t>
          </a:r>
        </a:p>
      </dgm:t>
    </dgm:pt>
    <dgm:pt modelId="{6B0A3B01-7885-4DB7-A17B-3493F225481F}" type="parTrans" cxnId="{6AFC32B8-DBAB-4493-82B8-446F801A5A46}">
      <dgm:prSet/>
      <dgm:spPr/>
      <dgm:t>
        <a:bodyPr/>
        <a:lstStyle/>
        <a:p>
          <a:endParaRPr lang="en-AU"/>
        </a:p>
      </dgm:t>
    </dgm:pt>
    <dgm:pt modelId="{F37B6B10-E233-4E98-9E7F-C067AD20B7E3}" type="sibTrans" cxnId="{6AFC32B8-DBAB-4493-82B8-446F801A5A46}">
      <dgm:prSet/>
      <dgm:spPr/>
      <dgm:t>
        <a:bodyPr/>
        <a:lstStyle/>
        <a:p>
          <a:endParaRPr lang="en-AU"/>
        </a:p>
      </dgm:t>
    </dgm:pt>
    <dgm:pt modelId="{CA8AE573-7D91-4A90-B349-D1DA83274EF5}">
      <dgm:prSet phldrT="[Text]"/>
      <dgm:spPr/>
      <dgm:t>
        <a:bodyPr/>
        <a:lstStyle/>
        <a:p>
          <a:r>
            <a:rPr lang="en-AU" dirty="0"/>
            <a:t>Bank</a:t>
          </a:r>
        </a:p>
        <a:p>
          <a:r>
            <a:rPr lang="en-AU" dirty="0"/>
            <a:t>Valuations</a:t>
          </a:r>
        </a:p>
      </dgm:t>
    </dgm:pt>
    <dgm:pt modelId="{9BF82ECD-32F2-4777-8917-CF05219FA1FE}" type="parTrans" cxnId="{049D4F55-EDD7-45FB-AC8D-62E3C39B5C3F}">
      <dgm:prSet/>
      <dgm:spPr/>
      <dgm:t>
        <a:bodyPr/>
        <a:lstStyle/>
        <a:p>
          <a:endParaRPr lang="en-AU"/>
        </a:p>
      </dgm:t>
    </dgm:pt>
    <dgm:pt modelId="{ADC0CD7E-7EEF-406F-84A0-68D0D48415AB}" type="sibTrans" cxnId="{049D4F55-EDD7-45FB-AC8D-62E3C39B5C3F}">
      <dgm:prSet/>
      <dgm:spPr/>
      <dgm:t>
        <a:bodyPr/>
        <a:lstStyle/>
        <a:p>
          <a:endParaRPr lang="en-AU"/>
        </a:p>
      </dgm:t>
    </dgm:pt>
    <dgm:pt modelId="{01810500-0B81-48E9-96AD-564FE517CB88}">
      <dgm:prSet phldrT="[Text]"/>
      <dgm:spPr/>
      <dgm:t>
        <a:bodyPr/>
        <a:lstStyle/>
        <a:p>
          <a:r>
            <a:rPr lang="en-AU" dirty="0"/>
            <a:t>Landlords/</a:t>
          </a:r>
        </a:p>
        <a:p>
          <a:r>
            <a:rPr lang="en-AU" dirty="0"/>
            <a:t>Tenants</a:t>
          </a:r>
        </a:p>
      </dgm:t>
    </dgm:pt>
    <dgm:pt modelId="{70590EE6-76E9-4BF3-AEB3-534C320F0C4D}" type="parTrans" cxnId="{935855C6-3011-4791-B321-E20374241169}">
      <dgm:prSet/>
      <dgm:spPr/>
      <dgm:t>
        <a:bodyPr/>
        <a:lstStyle/>
        <a:p>
          <a:endParaRPr lang="en-AU"/>
        </a:p>
      </dgm:t>
    </dgm:pt>
    <dgm:pt modelId="{7C06C89A-4188-4769-9813-85D4F708907F}" type="sibTrans" cxnId="{935855C6-3011-4791-B321-E20374241169}">
      <dgm:prSet/>
      <dgm:spPr/>
      <dgm:t>
        <a:bodyPr/>
        <a:lstStyle/>
        <a:p>
          <a:endParaRPr lang="en-AU"/>
        </a:p>
      </dgm:t>
    </dgm:pt>
    <dgm:pt modelId="{07BE1ABF-3154-4AA9-814B-9EE078866A0C}">
      <dgm:prSet phldrT="[Text]"/>
      <dgm:spPr/>
      <dgm:t>
        <a:bodyPr/>
        <a:lstStyle/>
        <a:p>
          <a:r>
            <a:rPr lang="en-AU" dirty="0"/>
            <a:t>Options for diversity?</a:t>
          </a:r>
        </a:p>
      </dgm:t>
    </dgm:pt>
    <dgm:pt modelId="{B91D5FDA-6F1E-41B5-8DE4-36A0B22AFCA2}" type="parTrans" cxnId="{780A0658-77E2-4BCF-A031-41AC5B04487A}">
      <dgm:prSet/>
      <dgm:spPr/>
      <dgm:t>
        <a:bodyPr/>
        <a:lstStyle/>
        <a:p>
          <a:endParaRPr lang="en-AU"/>
        </a:p>
      </dgm:t>
    </dgm:pt>
    <dgm:pt modelId="{54F02C46-1204-4861-BF64-D15C25725D46}" type="sibTrans" cxnId="{780A0658-77E2-4BCF-A031-41AC5B04487A}">
      <dgm:prSet/>
      <dgm:spPr/>
      <dgm:t>
        <a:bodyPr/>
        <a:lstStyle/>
        <a:p>
          <a:endParaRPr lang="en-AU"/>
        </a:p>
      </dgm:t>
    </dgm:pt>
    <dgm:pt modelId="{1C31850F-C854-4680-B77C-7E12B4652F9B}">
      <dgm:prSet phldrT="[Text]"/>
      <dgm:spPr/>
      <dgm:t>
        <a:bodyPr/>
        <a:lstStyle/>
        <a:p>
          <a:r>
            <a:rPr lang="en-AU" dirty="0"/>
            <a:t>Succession Planning</a:t>
          </a:r>
        </a:p>
      </dgm:t>
    </dgm:pt>
    <dgm:pt modelId="{DD93F927-839C-4A71-A830-94F4AE4803FB}" type="sibTrans" cxnId="{B3AB8B88-EBCF-4B3B-8E61-AC5BB8573011}">
      <dgm:prSet/>
      <dgm:spPr/>
      <dgm:t>
        <a:bodyPr/>
        <a:lstStyle/>
        <a:p>
          <a:endParaRPr lang="en-AU"/>
        </a:p>
      </dgm:t>
    </dgm:pt>
    <dgm:pt modelId="{271D5435-29D4-4BF4-A4E6-1080FC7C0B05}" type="parTrans" cxnId="{B3AB8B88-EBCF-4B3B-8E61-AC5BB8573011}">
      <dgm:prSet/>
      <dgm:spPr/>
      <dgm:t>
        <a:bodyPr/>
        <a:lstStyle/>
        <a:p>
          <a:endParaRPr lang="en-AU"/>
        </a:p>
      </dgm:t>
    </dgm:pt>
    <dgm:pt modelId="{7262ED58-3B46-4627-B044-27C0AA773861}">
      <dgm:prSet phldrT="[Text]"/>
      <dgm:spPr/>
      <dgm:t>
        <a:bodyPr/>
        <a:lstStyle/>
        <a:p>
          <a:r>
            <a:rPr lang="en-AU" dirty="0"/>
            <a:t>Liability?</a:t>
          </a:r>
        </a:p>
      </dgm:t>
    </dgm:pt>
    <dgm:pt modelId="{A0343380-D474-4867-8851-F8DA791737B6}" type="sibTrans" cxnId="{C1C046CC-7447-4C12-BC73-86BCC553D9F7}">
      <dgm:prSet/>
      <dgm:spPr/>
      <dgm:t>
        <a:bodyPr/>
        <a:lstStyle/>
        <a:p>
          <a:endParaRPr lang="en-AU"/>
        </a:p>
      </dgm:t>
    </dgm:pt>
    <dgm:pt modelId="{A5885391-F2D0-4ADE-8C79-4716EECFEFE7}" type="parTrans" cxnId="{C1C046CC-7447-4C12-BC73-86BCC553D9F7}">
      <dgm:prSet/>
      <dgm:spPr/>
      <dgm:t>
        <a:bodyPr/>
        <a:lstStyle/>
        <a:p>
          <a:endParaRPr lang="en-AU"/>
        </a:p>
      </dgm:t>
    </dgm:pt>
    <dgm:pt modelId="{D101E0D2-0CC0-497F-B2A4-2ED6268AF6BB}" type="pres">
      <dgm:prSet presAssocID="{D4A5A874-2C80-4CF7-8922-09DD0829E504}" presName="cycle" presStyleCnt="0">
        <dgm:presLayoutVars>
          <dgm:dir/>
          <dgm:resizeHandles val="exact"/>
        </dgm:presLayoutVars>
      </dgm:prSet>
      <dgm:spPr/>
    </dgm:pt>
    <dgm:pt modelId="{C6324360-D046-4082-BA06-92FAC1DB4A1A}" type="pres">
      <dgm:prSet presAssocID="{1C31850F-C854-4680-B77C-7E12B4652F9B}" presName="node" presStyleLbl="node1" presStyleIdx="0" presStyleCnt="6">
        <dgm:presLayoutVars>
          <dgm:bulletEnabled val="1"/>
        </dgm:presLayoutVars>
      </dgm:prSet>
      <dgm:spPr/>
    </dgm:pt>
    <dgm:pt modelId="{9A44AC46-FE7A-4208-BD73-EC484EF07075}" type="pres">
      <dgm:prSet presAssocID="{DD93F927-839C-4A71-A830-94F4AE4803FB}" presName="sibTrans" presStyleLbl="sibTrans2D1" presStyleIdx="0" presStyleCnt="6"/>
      <dgm:spPr/>
    </dgm:pt>
    <dgm:pt modelId="{EF7F6982-07F0-402B-9962-AEB4ECAC9D88}" type="pres">
      <dgm:prSet presAssocID="{DD93F927-839C-4A71-A830-94F4AE4803FB}" presName="connectorText" presStyleLbl="sibTrans2D1" presStyleIdx="0" presStyleCnt="6"/>
      <dgm:spPr/>
    </dgm:pt>
    <dgm:pt modelId="{08042C58-DB2F-4873-A8CB-3B2315BD15D1}" type="pres">
      <dgm:prSet presAssocID="{C9602DC5-A377-4765-9EB5-EAA5D03E22B2}" presName="node" presStyleLbl="node1" presStyleIdx="1" presStyleCnt="6">
        <dgm:presLayoutVars>
          <dgm:bulletEnabled val="1"/>
        </dgm:presLayoutVars>
      </dgm:prSet>
      <dgm:spPr/>
    </dgm:pt>
    <dgm:pt modelId="{0D5D7C7C-4211-4394-9A16-22851FF01FB4}" type="pres">
      <dgm:prSet presAssocID="{F37B6B10-E233-4E98-9E7F-C067AD20B7E3}" presName="sibTrans" presStyleLbl="sibTrans2D1" presStyleIdx="1" presStyleCnt="6"/>
      <dgm:spPr/>
    </dgm:pt>
    <dgm:pt modelId="{3B272F04-2EDE-466B-98E2-6747D1C30F25}" type="pres">
      <dgm:prSet presAssocID="{F37B6B10-E233-4E98-9E7F-C067AD20B7E3}" presName="connectorText" presStyleLbl="sibTrans2D1" presStyleIdx="1" presStyleCnt="6"/>
      <dgm:spPr/>
    </dgm:pt>
    <dgm:pt modelId="{B532B92A-AEE8-45C7-B369-C1001C3A87AC}" type="pres">
      <dgm:prSet presAssocID="{CA8AE573-7D91-4A90-B349-D1DA83274EF5}" presName="node" presStyleLbl="node1" presStyleIdx="2" presStyleCnt="6">
        <dgm:presLayoutVars>
          <dgm:bulletEnabled val="1"/>
        </dgm:presLayoutVars>
      </dgm:prSet>
      <dgm:spPr/>
    </dgm:pt>
    <dgm:pt modelId="{224CE97D-7D94-4D29-9A46-10B84BBC8BA1}" type="pres">
      <dgm:prSet presAssocID="{ADC0CD7E-7EEF-406F-84A0-68D0D48415AB}" presName="sibTrans" presStyleLbl="sibTrans2D1" presStyleIdx="2" presStyleCnt="6"/>
      <dgm:spPr/>
    </dgm:pt>
    <dgm:pt modelId="{7C73E097-FE7C-4FB3-932F-18AE1D05AB16}" type="pres">
      <dgm:prSet presAssocID="{ADC0CD7E-7EEF-406F-84A0-68D0D48415AB}" presName="connectorText" presStyleLbl="sibTrans2D1" presStyleIdx="2" presStyleCnt="6"/>
      <dgm:spPr/>
    </dgm:pt>
    <dgm:pt modelId="{0EA5AD78-6E54-4134-8E21-B8D5FA84ECFF}" type="pres">
      <dgm:prSet presAssocID="{7262ED58-3B46-4627-B044-27C0AA773861}" presName="node" presStyleLbl="node1" presStyleIdx="3" presStyleCnt="6">
        <dgm:presLayoutVars>
          <dgm:bulletEnabled val="1"/>
        </dgm:presLayoutVars>
      </dgm:prSet>
      <dgm:spPr/>
    </dgm:pt>
    <dgm:pt modelId="{2DF0BC3A-9874-4875-BA74-482BD451BBA9}" type="pres">
      <dgm:prSet presAssocID="{A0343380-D474-4867-8851-F8DA791737B6}" presName="sibTrans" presStyleLbl="sibTrans2D1" presStyleIdx="3" presStyleCnt="6"/>
      <dgm:spPr/>
    </dgm:pt>
    <dgm:pt modelId="{B6B3E443-1351-46C9-A477-6C07E7294B67}" type="pres">
      <dgm:prSet presAssocID="{A0343380-D474-4867-8851-F8DA791737B6}" presName="connectorText" presStyleLbl="sibTrans2D1" presStyleIdx="3" presStyleCnt="6"/>
      <dgm:spPr/>
    </dgm:pt>
    <dgm:pt modelId="{F1CA2A6F-FF78-4D78-92E2-3C5BA725CFF2}" type="pres">
      <dgm:prSet presAssocID="{07BE1ABF-3154-4AA9-814B-9EE078866A0C}" presName="node" presStyleLbl="node1" presStyleIdx="4" presStyleCnt="6">
        <dgm:presLayoutVars>
          <dgm:bulletEnabled val="1"/>
        </dgm:presLayoutVars>
      </dgm:prSet>
      <dgm:spPr/>
    </dgm:pt>
    <dgm:pt modelId="{6D586221-4FCC-4ED5-B654-F9959126D6D0}" type="pres">
      <dgm:prSet presAssocID="{54F02C46-1204-4861-BF64-D15C25725D46}" presName="sibTrans" presStyleLbl="sibTrans2D1" presStyleIdx="4" presStyleCnt="6"/>
      <dgm:spPr/>
    </dgm:pt>
    <dgm:pt modelId="{4EFB966B-7F0D-4116-8D33-4507D5C4623A}" type="pres">
      <dgm:prSet presAssocID="{54F02C46-1204-4861-BF64-D15C25725D46}" presName="connectorText" presStyleLbl="sibTrans2D1" presStyleIdx="4" presStyleCnt="6"/>
      <dgm:spPr/>
    </dgm:pt>
    <dgm:pt modelId="{D24E5AC1-8CCB-47FE-9B55-5F68F4E24600}" type="pres">
      <dgm:prSet presAssocID="{01810500-0B81-48E9-96AD-564FE517CB88}" presName="node" presStyleLbl="node1" presStyleIdx="5" presStyleCnt="6">
        <dgm:presLayoutVars>
          <dgm:bulletEnabled val="1"/>
        </dgm:presLayoutVars>
      </dgm:prSet>
      <dgm:spPr/>
    </dgm:pt>
    <dgm:pt modelId="{3A370D41-37AA-4D0F-AF08-49CA3FE97044}" type="pres">
      <dgm:prSet presAssocID="{7C06C89A-4188-4769-9813-85D4F708907F}" presName="sibTrans" presStyleLbl="sibTrans2D1" presStyleIdx="5" presStyleCnt="6"/>
      <dgm:spPr/>
    </dgm:pt>
    <dgm:pt modelId="{78E69629-6EB5-48B4-AB78-268FA386CA95}" type="pres">
      <dgm:prSet presAssocID="{7C06C89A-4188-4769-9813-85D4F708907F}" presName="connectorText" presStyleLbl="sibTrans2D1" presStyleIdx="5" presStyleCnt="6"/>
      <dgm:spPr/>
    </dgm:pt>
  </dgm:ptLst>
  <dgm:cxnLst>
    <dgm:cxn modelId="{B041660A-F31B-436B-B2BF-F81B4F08DB73}" type="presOf" srcId="{CA8AE573-7D91-4A90-B349-D1DA83274EF5}" destId="{B532B92A-AEE8-45C7-B369-C1001C3A87AC}" srcOrd="0" destOrd="0" presId="urn:microsoft.com/office/officeart/2005/8/layout/cycle2"/>
    <dgm:cxn modelId="{035E1A10-0D15-45DA-A45C-581BD1FE14C8}" type="presOf" srcId="{DD93F927-839C-4A71-A830-94F4AE4803FB}" destId="{EF7F6982-07F0-402B-9962-AEB4ECAC9D88}" srcOrd="1" destOrd="0" presId="urn:microsoft.com/office/officeart/2005/8/layout/cycle2"/>
    <dgm:cxn modelId="{7C49E530-758F-490E-8BF0-D1B7BA7D1A7E}" type="presOf" srcId="{C9602DC5-A377-4765-9EB5-EAA5D03E22B2}" destId="{08042C58-DB2F-4873-A8CB-3B2315BD15D1}" srcOrd="0" destOrd="0" presId="urn:microsoft.com/office/officeart/2005/8/layout/cycle2"/>
    <dgm:cxn modelId="{7FDC0A32-B4D3-4A69-99C9-6FF41C45CD6D}" type="presOf" srcId="{ADC0CD7E-7EEF-406F-84A0-68D0D48415AB}" destId="{224CE97D-7D94-4D29-9A46-10B84BBC8BA1}" srcOrd="0" destOrd="0" presId="urn:microsoft.com/office/officeart/2005/8/layout/cycle2"/>
    <dgm:cxn modelId="{E4414334-E23D-4986-B427-33883E1380B3}" type="presOf" srcId="{F37B6B10-E233-4E98-9E7F-C067AD20B7E3}" destId="{0D5D7C7C-4211-4394-9A16-22851FF01FB4}" srcOrd="0" destOrd="0" presId="urn:microsoft.com/office/officeart/2005/8/layout/cycle2"/>
    <dgm:cxn modelId="{03C8905F-F024-422E-8A72-143555475CA3}" type="presOf" srcId="{01810500-0B81-48E9-96AD-564FE517CB88}" destId="{D24E5AC1-8CCB-47FE-9B55-5F68F4E24600}" srcOrd="0" destOrd="0" presId="urn:microsoft.com/office/officeart/2005/8/layout/cycle2"/>
    <dgm:cxn modelId="{049D4F55-EDD7-45FB-AC8D-62E3C39B5C3F}" srcId="{D4A5A874-2C80-4CF7-8922-09DD0829E504}" destId="{CA8AE573-7D91-4A90-B349-D1DA83274EF5}" srcOrd="2" destOrd="0" parTransId="{9BF82ECD-32F2-4777-8917-CF05219FA1FE}" sibTransId="{ADC0CD7E-7EEF-406F-84A0-68D0D48415AB}"/>
    <dgm:cxn modelId="{20F9FF55-4492-44CB-9191-739DB58E4AE5}" type="presOf" srcId="{DD93F927-839C-4A71-A830-94F4AE4803FB}" destId="{9A44AC46-FE7A-4208-BD73-EC484EF07075}" srcOrd="0" destOrd="0" presId="urn:microsoft.com/office/officeart/2005/8/layout/cycle2"/>
    <dgm:cxn modelId="{780A0658-77E2-4BCF-A031-41AC5B04487A}" srcId="{D4A5A874-2C80-4CF7-8922-09DD0829E504}" destId="{07BE1ABF-3154-4AA9-814B-9EE078866A0C}" srcOrd="4" destOrd="0" parTransId="{B91D5FDA-6F1E-41B5-8DE4-36A0B22AFCA2}" sibTransId="{54F02C46-1204-4861-BF64-D15C25725D46}"/>
    <dgm:cxn modelId="{11D17758-0681-4009-ACA2-6664B672A005}" type="presOf" srcId="{7262ED58-3B46-4627-B044-27C0AA773861}" destId="{0EA5AD78-6E54-4134-8E21-B8D5FA84ECFF}" srcOrd="0" destOrd="0" presId="urn:microsoft.com/office/officeart/2005/8/layout/cycle2"/>
    <dgm:cxn modelId="{60887285-CD09-4D4B-A956-C2A1978E28C0}" type="presOf" srcId="{1C31850F-C854-4680-B77C-7E12B4652F9B}" destId="{C6324360-D046-4082-BA06-92FAC1DB4A1A}" srcOrd="0" destOrd="0" presId="urn:microsoft.com/office/officeart/2005/8/layout/cycle2"/>
    <dgm:cxn modelId="{B3AB8B88-EBCF-4B3B-8E61-AC5BB8573011}" srcId="{D4A5A874-2C80-4CF7-8922-09DD0829E504}" destId="{1C31850F-C854-4680-B77C-7E12B4652F9B}" srcOrd="0" destOrd="0" parTransId="{271D5435-29D4-4BF4-A4E6-1080FC7C0B05}" sibTransId="{DD93F927-839C-4A71-A830-94F4AE4803FB}"/>
    <dgm:cxn modelId="{DC71B78A-ED74-4D6C-81E2-A7581AFA8686}" type="presOf" srcId="{7C06C89A-4188-4769-9813-85D4F708907F}" destId="{3A370D41-37AA-4D0F-AF08-49CA3FE97044}" srcOrd="0" destOrd="0" presId="urn:microsoft.com/office/officeart/2005/8/layout/cycle2"/>
    <dgm:cxn modelId="{CFD04492-BE12-4D6B-A9D9-C2101FA0D3BE}" type="presOf" srcId="{7C06C89A-4188-4769-9813-85D4F708907F}" destId="{78E69629-6EB5-48B4-AB78-268FA386CA95}" srcOrd="1" destOrd="0" presId="urn:microsoft.com/office/officeart/2005/8/layout/cycle2"/>
    <dgm:cxn modelId="{03E0A398-6CE2-4BE5-ADA3-EA713960B441}" type="presOf" srcId="{07BE1ABF-3154-4AA9-814B-9EE078866A0C}" destId="{F1CA2A6F-FF78-4D78-92E2-3C5BA725CFF2}" srcOrd="0" destOrd="0" presId="urn:microsoft.com/office/officeart/2005/8/layout/cycle2"/>
    <dgm:cxn modelId="{6AFC32B8-DBAB-4493-82B8-446F801A5A46}" srcId="{D4A5A874-2C80-4CF7-8922-09DD0829E504}" destId="{C9602DC5-A377-4765-9EB5-EAA5D03E22B2}" srcOrd="1" destOrd="0" parTransId="{6B0A3B01-7885-4DB7-A17B-3493F225481F}" sibTransId="{F37B6B10-E233-4E98-9E7F-C067AD20B7E3}"/>
    <dgm:cxn modelId="{779C12C2-8F8C-4324-9178-B37B935AAE60}" type="presOf" srcId="{54F02C46-1204-4861-BF64-D15C25725D46}" destId="{4EFB966B-7F0D-4116-8D33-4507D5C4623A}" srcOrd="1" destOrd="0" presId="urn:microsoft.com/office/officeart/2005/8/layout/cycle2"/>
    <dgm:cxn modelId="{935855C6-3011-4791-B321-E20374241169}" srcId="{D4A5A874-2C80-4CF7-8922-09DD0829E504}" destId="{01810500-0B81-48E9-96AD-564FE517CB88}" srcOrd="5" destOrd="0" parTransId="{70590EE6-76E9-4BF3-AEB3-534C320F0C4D}" sibTransId="{7C06C89A-4188-4769-9813-85D4F708907F}"/>
    <dgm:cxn modelId="{48A811C8-7AED-41CB-97F2-EA198782D6CA}" type="presOf" srcId="{ADC0CD7E-7EEF-406F-84A0-68D0D48415AB}" destId="{7C73E097-FE7C-4FB3-932F-18AE1D05AB16}" srcOrd="1" destOrd="0" presId="urn:microsoft.com/office/officeart/2005/8/layout/cycle2"/>
    <dgm:cxn modelId="{C1C046CC-7447-4C12-BC73-86BCC553D9F7}" srcId="{D4A5A874-2C80-4CF7-8922-09DD0829E504}" destId="{7262ED58-3B46-4627-B044-27C0AA773861}" srcOrd="3" destOrd="0" parTransId="{A5885391-F2D0-4ADE-8C79-4716EECFEFE7}" sibTransId="{A0343380-D474-4867-8851-F8DA791737B6}"/>
    <dgm:cxn modelId="{8475A4D3-240E-4266-A43A-0DE7E20299CC}" type="presOf" srcId="{F37B6B10-E233-4E98-9E7F-C067AD20B7E3}" destId="{3B272F04-2EDE-466B-98E2-6747D1C30F25}" srcOrd="1" destOrd="0" presId="urn:microsoft.com/office/officeart/2005/8/layout/cycle2"/>
    <dgm:cxn modelId="{5DE982E1-DA5F-40A2-B444-EF4362D93C56}" type="presOf" srcId="{A0343380-D474-4867-8851-F8DA791737B6}" destId="{2DF0BC3A-9874-4875-BA74-482BD451BBA9}" srcOrd="0" destOrd="0" presId="urn:microsoft.com/office/officeart/2005/8/layout/cycle2"/>
    <dgm:cxn modelId="{32F4CDE4-E142-4EA5-93D8-23C116A51779}" type="presOf" srcId="{D4A5A874-2C80-4CF7-8922-09DD0829E504}" destId="{D101E0D2-0CC0-497F-B2A4-2ED6268AF6BB}" srcOrd="0" destOrd="0" presId="urn:microsoft.com/office/officeart/2005/8/layout/cycle2"/>
    <dgm:cxn modelId="{B7CB3DE8-D01D-477E-906E-0A7F8D130D15}" type="presOf" srcId="{A0343380-D474-4867-8851-F8DA791737B6}" destId="{B6B3E443-1351-46C9-A477-6C07E7294B67}" srcOrd="1" destOrd="0" presId="urn:microsoft.com/office/officeart/2005/8/layout/cycle2"/>
    <dgm:cxn modelId="{16DB9CED-CCE4-4496-B4AB-B981640D4E9C}" type="presOf" srcId="{54F02C46-1204-4861-BF64-D15C25725D46}" destId="{6D586221-4FCC-4ED5-B654-F9959126D6D0}" srcOrd="0" destOrd="0" presId="urn:microsoft.com/office/officeart/2005/8/layout/cycle2"/>
    <dgm:cxn modelId="{EB631A6F-4A45-421E-8FC2-BFADDA9F2C6F}" type="presParOf" srcId="{D101E0D2-0CC0-497F-B2A4-2ED6268AF6BB}" destId="{C6324360-D046-4082-BA06-92FAC1DB4A1A}" srcOrd="0" destOrd="0" presId="urn:microsoft.com/office/officeart/2005/8/layout/cycle2"/>
    <dgm:cxn modelId="{A24AE9D0-E101-40EF-BA75-F0A4ED7EFA28}" type="presParOf" srcId="{D101E0D2-0CC0-497F-B2A4-2ED6268AF6BB}" destId="{9A44AC46-FE7A-4208-BD73-EC484EF07075}" srcOrd="1" destOrd="0" presId="urn:microsoft.com/office/officeart/2005/8/layout/cycle2"/>
    <dgm:cxn modelId="{A241A5BC-A41B-4E04-837F-21F9920E497C}" type="presParOf" srcId="{9A44AC46-FE7A-4208-BD73-EC484EF07075}" destId="{EF7F6982-07F0-402B-9962-AEB4ECAC9D88}" srcOrd="0" destOrd="0" presId="urn:microsoft.com/office/officeart/2005/8/layout/cycle2"/>
    <dgm:cxn modelId="{79275683-FE3C-4FEC-B1A6-61949B11C66B}" type="presParOf" srcId="{D101E0D2-0CC0-497F-B2A4-2ED6268AF6BB}" destId="{08042C58-DB2F-4873-A8CB-3B2315BD15D1}" srcOrd="2" destOrd="0" presId="urn:microsoft.com/office/officeart/2005/8/layout/cycle2"/>
    <dgm:cxn modelId="{E45986AD-AC14-407E-9224-7D55A1370403}" type="presParOf" srcId="{D101E0D2-0CC0-497F-B2A4-2ED6268AF6BB}" destId="{0D5D7C7C-4211-4394-9A16-22851FF01FB4}" srcOrd="3" destOrd="0" presId="urn:microsoft.com/office/officeart/2005/8/layout/cycle2"/>
    <dgm:cxn modelId="{89874320-8EA0-4FF2-842F-257C5801611D}" type="presParOf" srcId="{0D5D7C7C-4211-4394-9A16-22851FF01FB4}" destId="{3B272F04-2EDE-466B-98E2-6747D1C30F25}" srcOrd="0" destOrd="0" presId="urn:microsoft.com/office/officeart/2005/8/layout/cycle2"/>
    <dgm:cxn modelId="{992FF4A1-F60A-4B6E-9D3E-BBAE549FD86A}" type="presParOf" srcId="{D101E0D2-0CC0-497F-B2A4-2ED6268AF6BB}" destId="{B532B92A-AEE8-45C7-B369-C1001C3A87AC}" srcOrd="4" destOrd="0" presId="urn:microsoft.com/office/officeart/2005/8/layout/cycle2"/>
    <dgm:cxn modelId="{7B60CEB5-A0DF-4483-A7E1-EE8CB5E008BE}" type="presParOf" srcId="{D101E0D2-0CC0-497F-B2A4-2ED6268AF6BB}" destId="{224CE97D-7D94-4D29-9A46-10B84BBC8BA1}" srcOrd="5" destOrd="0" presId="urn:microsoft.com/office/officeart/2005/8/layout/cycle2"/>
    <dgm:cxn modelId="{41D90316-B815-491B-8FB8-06756EF37CD5}" type="presParOf" srcId="{224CE97D-7D94-4D29-9A46-10B84BBC8BA1}" destId="{7C73E097-FE7C-4FB3-932F-18AE1D05AB16}" srcOrd="0" destOrd="0" presId="urn:microsoft.com/office/officeart/2005/8/layout/cycle2"/>
    <dgm:cxn modelId="{91D85BF3-5A9E-4CCE-8888-C6198CBB8C66}" type="presParOf" srcId="{D101E0D2-0CC0-497F-B2A4-2ED6268AF6BB}" destId="{0EA5AD78-6E54-4134-8E21-B8D5FA84ECFF}" srcOrd="6" destOrd="0" presId="urn:microsoft.com/office/officeart/2005/8/layout/cycle2"/>
    <dgm:cxn modelId="{F58968CC-A1E4-464D-AF1D-9D32F5CED4A9}" type="presParOf" srcId="{D101E0D2-0CC0-497F-B2A4-2ED6268AF6BB}" destId="{2DF0BC3A-9874-4875-BA74-482BD451BBA9}" srcOrd="7" destOrd="0" presId="urn:microsoft.com/office/officeart/2005/8/layout/cycle2"/>
    <dgm:cxn modelId="{07D5F08D-B97E-47E9-91EA-28BE6D3AB4AE}" type="presParOf" srcId="{2DF0BC3A-9874-4875-BA74-482BD451BBA9}" destId="{B6B3E443-1351-46C9-A477-6C07E7294B67}" srcOrd="0" destOrd="0" presId="urn:microsoft.com/office/officeart/2005/8/layout/cycle2"/>
    <dgm:cxn modelId="{E62B000B-97AD-48FA-BC31-A703F364EEAD}" type="presParOf" srcId="{D101E0D2-0CC0-497F-B2A4-2ED6268AF6BB}" destId="{F1CA2A6F-FF78-4D78-92E2-3C5BA725CFF2}" srcOrd="8" destOrd="0" presId="urn:microsoft.com/office/officeart/2005/8/layout/cycle2"/>
    <dgm:cxn modelId="{A9C8992D-11B5-4170-8323-8D06DA9BFB72}" type="presParOf" srcId="{D101E0D2-0CC0-497F-B2A4-2ED6268AF6BB}" destId="{6D586221-4FCC-4ED5-B654-F9959126D6D0}" srcOrd="9" destOrd="0" presId="urn:microsoft.com/office/officeart/2005/8/layout/cycle2"/>
    <dgm:cxn modelId="{2F37FB2F-94FE-4E7D-8341-8CE3EAA4174A}" type="presParOf" srcId="{6D586221-4FCC-4ED5-B654-F9959126D6D0}" destId="{4EFB966B-7F0D-4116-8D33-4507D5C4623A}" srcOrd="0" destOrd="0" presId="urn:microsoft.com/office/officeart/2005/8/layout/cycle2"/>
    <dgm:cxn modelId="{C058C4D0-4B87-4E14-91AB-9A79F450A750}" type="presParOf" srcId="{D101E0D2-0CC0-497F-B2A4-2ED6268AF6BB}" destId="{D24E5AC1-8CCB-47FE-9B55-5F68F4E24600}" srcOrd="10" destOrd="0" presId="urn:microsoft.com/office/officeart/2005/8/layout/cycle2"/>
    <dgm:cxn modelId="{2A237BF7-FBA6-4855-8DB4-74CA2F99B054}" type="presParOf" srcId="{D101E0D2-0CC0-497F-B2A4-2ED6268AF6BB}" destId="{3A370D41-37AA-4D0F-AF08-49CA3FE97044}" srcOrd="11" destOrd="0" presId="urn:microsoft.com/office/officeart/2005/8/layout/cycle2"/>
    <dgm:cxn modelId="{018E60ED-2C4E-4AB3-9957-EAF9D9C4C425}" type="presParOf" srcId="{3A370D41-37AA-4D0F-AF08-49CA3FE97044}" destId="{78E69629-6EB5-48B4-AB78-268FA386CA9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A5A874-2C80-4CF7-8922-09DD0829E50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AU"/>
        </a:p>
      </dgm:t>
    </dgm:pt>
    <dgm:pt modelId="{D101E0D2-0CC0-497F-B2A4-2ED6268AF6BB}" type="pres">
      <dgm:prSet presAssocID="{D4A5A874-2C80-4CF7-8922-09DD0829E504}" presName="cycle" presStyleCnt="0">
        <dgm:presLayoutVars>
          <dgm:dir/>
          <dgm:resizeHandles val="exact"/>
        </dgm:presLayoutVars>
      </dgm:prSet>
      <dgm:spPr/>
    </dgm:pt>
  </dgm:ptLst>
  <dgm:cxnLst>
    <dgm:cxn modelId="{32F4CDE4-E142-4EA5-93D8-23C116A51779}" type="presOf" srcId="{D4A5A874-2C80-4CF7-8922-09DD0829E504}" destId="{D101E0D2-0CC0-497F-B2A4-2ED6268AF6B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A5A874-2C80-4CF7-8922-09DD0829E50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AU"/>
        </a:p>
      </dgm:t>
    </dgm:pt>
    <dgm:pt modelId="{D101E0D2-0CC0-497F-B2A4-2ED6268AF6BB}" type="pres">
      <dgm:prSet presAssocID="{D4A5A874-2C80-4CF7-8922-09DD0829E504}" presName="cycle" presStyleCnt="0">
        <dgm:presLayoutVars>
          <dgm:dir/>
          <dgm:resizeHandles val="exact"/>
        </dgm:presLayoutVars>
      </dgm:prSet>
      <dgm:spPr/>
    </dgm:pt>
  </dgm:ptLst>
  <dgm:cxnLst>
    <dgm:cxn modelId="{32F4CDE4-E142-4EA5-93D8-23C116A51779}" type="presOf" srcId="{D4A5A874-2C80-4CF7-8922-09DD0829E504}" destId="{D101E0D2-0CC0-497F-B2A4-2ED6268AF6BB}" srcOrd="0" destOrd="0" presId="urn:microsoft.com/office/officeart/2005/8/layout/cycle2"/>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260C29-48B9-4158-B667-4E738B8E1B9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AU"/>
        </a:p>
      </dgm:t>
    </dgm:pt>
    <dgm:pt modelId="{0D26FED8-EA04-49C5-9C4A-C2FEA7D81F2E}">
      <dgm:prSet phldrT="[Text]" custT="1"/>
      <dgm:spPr/>
      <dgm:t>
        <a:bodyPr/>
        <a:lstStyle/>
        <a:p>
          <a:endParaRPr lang="en-AU" sz="1800" kern="1200" dirty="0">
            <a:latin typeface="Open Sans" panose="020B0606030504020204" pitchFamily="34" charset="0"/>
            <a:ea typeface="Open Sans" panose="020B0606030504020204" pitchFamily="34" charset="0"/>
            <a:cs typeface="Open Sans" panose="020B0606030504020204" pitchFamily="34" charset="0"/>
          </a:endParaRPr>
        </a:p>
        <a:p>
          <a:endParaRPr lang="en-AU" sz="1800" kern="1200" dirty="0">
            <a:latin typeface="Open Sans" panose="020B0606030504020204" pitchFamily="34" charset="0"/>
            <a:ea typeface="Open Sans" panose="020B0606030504020204" pitchFamily="34" charset="0"/>
            <a:cs typeface="Open Sans" panose="020B0606030504020204" pitchFamily="34" charset="0"/>
          </a:endParaRPr>
        </a:p>
        <a:p>
          <a:r>
            <a:rPr lang="en-AU" sz="1800" kern="1200" dirty="0">
              <a:latin typeface="Open Sans" panose="020B0606030504020204" pitchFamily="34" charset="0"/>
              <a:ea typeface="Open Sans" panose="020B0606030504020204" pitchFamily="34" charset="0"/>
              <a:cs typeface="Open Sans" panose="020B0606030504020204" pitchFamily="34" charset="0"/>
            </a:rPr>
            <a:t>Farm 1</a:t>
          </a:r>
        </a:p>
        <a:p>
          <a:r>
            <a:rPr lang="en-AU" sz="1800" kern="1200" dirty="0">
              <a:latin typeface="Open Sans" panose="020B0606030504020204" pitchFamily="34" charset="0"/>
              <a:ea typeface="Open Sans" panose="020B0606030504020204" pitchFamily="34" charset="0"/>
              <a:cs typeface="Open Sans" panose="020B0606030504020204" pitchFamily="34" charset="0"/>
            </a:rPr>
            <a:t>15 March 2015</a:t>
          </a:r>
        </a:p>
        <a:p>
          <a:endParaRPr lang="en-AU" sz="1800" kern="1200" dirty="0">
            <a:latin typeface="Open Sans" panose="020B0606030504020204" pitchFamily="34" charset="0"/>
            <a:ea typeface="Open Sans" panose="020B0606030504020204" pitchFamily="34" charset="0"/>
            <a:cs typeface="Open Sans" panose="020B0606030504020204" pitchFamily="34" charset="0"/>
          </a:endParaRPr>
        </a:p>
        <a:p>
          <a:endParaRPr lang="en-AU" sz="1800" kern="1200" dirty="0">
            <a:latin typeface="Open Sans" panose="020B0606030504020204" pitchFamily="34" charset="0"/>
            <a:ea typeface="Open Sans" panose="020B0606030504020204" pitchFamily="34" charset="0"/>
            <a:cs typeface="Open Sans" panose="020B0606030504020204" pitchFamily="34" charset="0"/>
          </a:endParaRPr>
        </a:p>
      </dgm:t>
    </dgm:pt>
    <dgm:pt modelId="{555028A8-3EE8-4FDA-967C-8F2240001D6D}" type="parTrans" cxnId="{E5647AB2-4947-4E4B-9B44-53025B15C3BB}">
      <dgm:prSet/>
      <dgm:spPr/>
      <dgm:t>
        <a:bodyPr/>
        <a:lstStyle/>
        <a:p>
          <a:endParaRPr lang="en-AU"/>
        </a:p>
      </dgm:t>
    </dgm:pt>
    <dgm:pt modelId="{DE930B46-E807-4C30-AF52-8776CC756D40}" type="sibTrans" cxnId="{E5647AB2-4947-4E4B-9B44-53025B15C3BB}">
      <dgm:prSet/>
      <dgm:spPr/>
      <dgm:t>
        <a:bodyPr/>
        <a:lstStyle/>
        <a:p>
          <a:endParaRPr lang="en-AU"/>
        </a:p>
      </dgm:t>
    </dgm:pt>
    <dgm:pt modelId="{FE49D206-B20B-48A7-91B2-8AFCE1CD9CA8}">
      <dgm:prSet phldrT="[Text]" custT="1"/>
      <dgm:spPr/>
      <dgm:t>
        <a:bodyPr/>
        <a:lstStyle/>
        <a:p>
          <a:r>
            <a:rPr lang="en-AU" sz="1800" dirty="0">
              <a:latin typeface="Open Sans" panose="020B0606030504020204" pitchFamily="34" charset="0"/>
              <a:ea typeface="Open Sans" panose="020B0606030504020204" pitchFamily="34" charset="0"/>
              <a:cs typeface="Open Sans" panose="020B0606030504020204" pitchFamily="34" charset="0"/>
            </a:rPr>
            <a:t>Farm 2</a:t>
          </a:r>
        </a:p>
        <a:p>
          <a:r>
            <a:rPr lang="en-AU" sz="1800" dirty="0">
              <a:latin typeface="Open Sans" panose="020B0606030504020204" pitchFamily="34" charset="0"/>
              <a:ea typeface="Open Sans" panose="020B0606030504020204" pitchFamily="34" charset="0"/>
              <a:cs typeface="Open Sans" panose="020B0606030504020204" pitchFamily="34" charset="0"/>
            </a:rPr>
            <a:t>26 July 2017</a:t>
          </a:r>
        </a:p>
      </dgm:t>
    </dgm:pt>
    <dgm:pt modelId="{A1A42272-953B-439E-9CB5-D8C6ECEE0CC5}" type="parTrans" cxnId="{DFFFA100-2321-4427-977D-87DAF6290E2E}">
      <dgm:prSet/>
      <dgm:spPr/>
      <dgm:t>
        <a:bodyPr/>
        <a:lstStyle/>
        <a:p>
          <a:endParaRPr lang="en-AU"/>
        </a:p>
      </dgm:t>
    </dgm:pt>
    <dgm:pt modelId="{A58EE906-D358-405C-A191-6569B4928252}" type="sibTrans" cxnId="{DFFFA100-2321-4427-977D-87DAF6290E2E}">
      <dgm:prSet/>
      <dgm:spPr/>
      <dgm:t>
        <a:bodyPr/>
        <a:lstStyle/>
        <a:p>
          <a:endParaRPr lang="en-AU"/>
        </a:p>
      </dgm:t>
    </dgm:pt>
    <dgm:pt modelId="{EB756358-2A4A-4385-8158-9F2EC4EE79E6}">
      <dgm:prSet phldrT="[Text]" custT="1"/>
      <dgm:spPr/>
      <dgm:t>
        <a:bodyPr/>
        <a:lstStyle/>
        <a:p>
          <a:r>
            <a:rPr lang="en-AU" sz="1800" dirty="0">
              <a:latin typeface="Open Sans" panose="020B0606030504020204" pitchFamily="34" charset="0"/>
              <a:ea typeface="Open Sans" panose="020B0606030504020204" pitchFamily="34" charset="0"/>
              <a:cs typeface="Open Sans" panose="020B0606030504020204" pitchFamily="34" charset="0"/>
            </a:rPr>
            <a:t>Farm 3</a:t>
          </a:r>
        </a:p>
        <a:p>
          <a:r>
            <a:rPr lang="en-AU" sz="1800" dirty="0">
              <a:latin typeface="Open Sans" panose="020B0606030504020204" pitchFamily="34" charset="0"/>
              <a:ea typeface="Open Sans" panose="020B0606030504020204" pitchFamily="34" charset="0"/>
              <a:cs typeface="Open Sans" panose="020B0606030504020204" pitchFamily="34" charset="0"/>
            </a:rPr>
            <a:t>24 January 2018</a:t>
          </a:r>
        </a:p>
      </dgm:t>
    </dgm:pt>
    <dgm:pt modelId="{8E807B68-0299-410E-9536-5C818E630D8A}" type="parTrans" cxnId="{F1D67AD3-9EFA-40F7-87C0-B4D2B130FE9B}">
      <dgm:prSet/>
      <dgm:spPr/>
      <dgm:t>
        <a:bodyPr/>
        <a:lstStyle/>
        <a:p>
          <a:endParaRPr lang="en-AU"/>
        </a:p>
      </dgm:t>
    </dgm:pt>
    <dgm:pt modelId="{6CD59DAF-F3B4-46A5-9DBA-0E6E6C0578F1}" type="sibTrans" cxnId="{F1D67AD3-9EFA-40F7-87C0-B4D2B130FE9B}">
      <dgm:prSet/>
      <dgm:spPr/>
      <dgm:t>
        <a:bodyPr/>
        <a:lstStyle/>
        <a:p>
          <a:endParaRPr lang="en-AU"/>
        </a:p>
      </dgm:t>
    </dgm:pt>
    <dgm:pt modelId="{5E3ADF1A-44AA-4C67-94FE-9E7BBC78706D}">
      <dgm:prSet phldrT="[Text]" custT="1"/>
      <dgm:spPr/>
      <dgm:t>
        <a:bodyPr/>
        <a:lstStyle/>
        <a:p>
          <a:r>
            <a:rPr lang="en-AU" sz="1800" dirty="0">
              <a:latin typeface="Open Sans" panose="020B0606030504020204" pitchFamily="34" charset="0"/>
              <a:ea typeface="Open Sans" panose="020B0606030504020204" pitchFamily="34" charset="0"/>
              <a:cs typeface="Open Sans" panose="020B0606030504020204" pitchFamily="34" charset="0"/>
            </a:rPr>
            <a:t>Farm 4</a:t>
          </a:r>
        </a:p>
        <a:p>
          <a:r>
            <a:rPr lang="en-AU" sz="1800" dirty="0">
              <a:latin typeface="Open Sans" panose="020B0606030504020204" pitchFamily="34" charset="0"/>
              <a:ea typeface="Open Sans" panose="020B0606030504020204" pitchFamily="34" charset="0"/>
              <a:cs typeface="Open Sans" panose="020B0606030504020204" pitchFamily="34" charset="0"/>
            </a:rPr>
            <a:t>26 February 2020</a:t>
          </a:r>
        </a:p>
      </dgm:t>
    </dgm:pt>
    <dgm:pt modelId="{B9B3C898-D11D-4DA2-A388-40B7C198C80D}" type="parTrans" cxnId="{0E06E8A2-E0B7-41A7-B9B1-F18C7BF3ECB0}">
      <dgm:prSet/>
      <dgm:spPr/>
      <dgm:t>
        <a:bodyPr/>
        <a:lstStyle/>
        <a:p>
          <a:endParaRPr lang="en-AU"/>
        </a:p>
      </dgm:t>
    </dgm:pt>
    <dgm:pt modelId="{4494F134-F296-4967-A2DD-B3D0880CDE63}" type="sibTrans" cxnId="{0E06E8A2-E0B7-41A7-B9B1-F18C7BF3ECB0}">
      <dgm:prSet/>
      <dgm:spPr/>
      <dgm:t>
        <a:bodyPr/>
        <a:lstStyle/>
        <a:p>
          <a:endParaRPr lang="en-AU"/>
        </a:p>
      </dgm:t>
    </dgm:pt>
    <dgm:pt modelId="{FAD14BC9-DA32-4EF8-94A1-6D2BDDADE84D}">
      <dgm:prSet phldrT="[Text]" custT="1"/>
      <dgm:spPr/>
      <dgm:t>
        <a:bodyPr/>
        <a:lstStyle/>
        <a:p>
          <a:r>
            <a:rPr lang="en-AU" sz="1800" dirty="0">
              <a:latin typeface="Open Sans" panose="020B0606030504020204" pitchFamily="34" charset="0"/>
              <a:ea typeface="Open Sans" panose="020B0606030504020204" pitchFamily="34" charset="0"/>
              <a:cs typeface="Open Sans" panose="020B0606030504020204" pitchFamily="34" charset="0"/>
            </a:rPr>
            <a:t>Farm 5</a:t>
          </a:r>
        </a:p>
        <a:p>
          <a:r>
            <a:rPr lang="en-AU" sz="1800" dirty="0">
              <a:latin typeface="Open Sans" panose="020B0606030504020204" pitchFamily="34" charset="0"/>
              <a:ea typeface="Open Sans" panose="020B0606030504020204" pitchFamily="34" charset="0"/>
              <a:cs typeface="Open Sans" panose="020B0606030504020204" pitchFamily="34" charset="0"/>
            </a:rPr>
            <a:t>10 September 2020</a:t>
          </a:r>
        </a:p>
      </dgm:t>
    </dgm:pt>
    <dgm:pt modelId="{F8DCE673-D3CB-4A3D-84BF-3AF55A6F9934}" type="parTrans" cxnId="{0E4FEC78-E6E8-409F-B186-B163D7D6F118}">
      <dgm:prSet/>
      <dgm:spPr/>
      <dgm:t>
        <a:bodyPr/>
        <a:lstStyle/>
        <a:p>
          <a:endParaRPr lang="en-AU"/>
        </a:p>
      </dgm:t>
    </dgm:pt>
    <dgm:pt modelId="{4D490DC8-C410-4B17-A083-9CA5E73BADAD}" type="sibTrans" cxnId="{0E4FEC78-E6E8-409F-B186-B163D7D6F118}">
      <dgm:prSet/>
      <dgm:spPr/>
      <dgm:t>
        <a:bodyPr/>
        <a:lstStyle/>
        <a:p>
          <a:endParaRPr lang="en-AU"/>
        </a:p>
      </dgm:t>
    </dgm:pt>
    <dgm:pt modelId="{6F1F3E59-B9BD-4E71-8C00-5F8724DBBAC0}">
      <dgm:prSet phldrT="[Text]" custT="1"/>
      <dgm:spPr/>
      <dgm:t>
        <a:bodyPr/>
        <a:lstStyle/>
        <a:p>
          <a:r>
            <a:rPr lang="en-AU" sz="1800" kern="1200" dirty="0">
              <a:latin typeface="Open Sans" panose="020B0606030504020204" pitchFamily="34" charset="0"/>
              <a:ea typeface="Open Sans" panose="020B0606030504020204" pitchFamily="34" charset="0"/>
              <a:cs typeface="Open Sans" panose="020B0606030504020204" pitchFamily="34" charset="0"/>
            </a:rPr>
            <a:t>Farm 6</a:t>
          </a:r>
        </a:p>
        <a:p>
          <a:r>
            <a:rPr lang="en-AU" sz="1800" kern="1200" dirty="0">
              <a:latin typeface="Open Sans" panose="020B0606030504020204" pitchFamily="34" charset="0"/>
              <a:ea typeface="Open Sans" panose="020B0606030504020204" pitchFamily="34" charset="0"/>
              <a:cs typeface="Open Sans" panose="020B0606030504020204" pitchFamily="34" charset="0"/>
            </a:rPr>
            <a:t>23 June 2022</a:t>
          </a:r>
        </a:p>
      </dgm:t>
    </dgm:pt>
    <dgm:pt modelId="{3228F984-B323-47B7-B195-1FE4950F1BAB}" type="parTrans" cxnId="{FA712CAB-A7DC-4EC4-ACB6-7B94622A8BE3}">
      <dgm:prSet/>
      <dgm:spPr/>
      <dgm:t>
        <a:bodyPr/>
        <a:lstStyle/>
        <a:p>
          <a:endParaRPr lang="en-AU"/>
        </a:p>
      </dgm:t>
    </dgm:pt>
    <dgm:pt modelId="{21C2CB15-9EB9-41F0-95D0-B15432B38BC4}" type="sibTrans" cxnId="{FA712CAB-A7DC-4EC4-ACB6-7B94622A8BE3}">
      <dgm:prSet/>
      <dgm:spPr/>
      <dgm:t>
        <a:bodyPr/>
        <a:lstStyle/>
        <a:p>
          <a:endParaRPr lang="en-AU"/>
        </a:p>
      </dgm:t>
    </dgm:pt>
    <dgm:pt modelId="{ABE4020D-9A83-4E00-9C15-63F2A94C8B23}">
      <dgm:prSet phldrT="[Text]" custT="1"/>
      <dgm:spPr/>
      <dgm:t>
        <a:bodyPr/>
        <a:lstStyle/>
        <a:p>
          <a:r>
            <a:rPr lang="en-AU" sz="1800" dirty="0">
              <a:latin typeface="Open Sans" panose="020B0606030504020204" pitchFamily="34" charset="0"/>
              <a:ea typeface="Open Sans" panose="020B0606030504020204" pitchFamily="34" charset="0"/>
              <a:cs typeface="Open Sans" panose="020B0606030504020204" pitchFamily="34" charset="0"/>
            </a:rPr>
            <a:t>Farm 7</a:t>
          </a:r>
        </a:p>
        <a:p>
          <a:r>
            <a:rPr lang="en-AU" sz="1800" dirty="0">
              <a:latin typeface="Open Sans" panose="020B0606030504020204" pitchFamily="34" charset="0"/>
              <a:ea typeface="Open Sans" panose="020B0606030504020204" pitchFamily="34" charset="0"/>
              <a:cs typeface="Open Sans" panose="020B0606030504020204" pitchFamily="34" charset="0"/>
            </a:rPr>
            <a:t>24 March 2023</a:t>
          </a:r>
        </a:p>
        <a:p>
          <a:endParaRPr lang="en-AU" sz="1800" dirty="0">
            <a:latin typeface="Open Sans" panose="020B0606030504020204" pitchFamily="34" charset="0"/>
            <a:ea typeface="Open Sans" panose="020B0606030504020204" pitchFamily="34" charset="0"/>
            <a:cs typeface="Open Sans" panose="020B0606030504020204" pitchFamily="34" charset="0"/>
          </a:endParaRPr>
        </a:p>
      </dgm:t>
    </dgm:pt>
    <dgm:pt modelId="{9DC14C15-8380-4465-8EF0-EAD30E2442A3}" type="parTrans" cxnId="{C445C7ED-D387-4AA9-BA0D-843810433324}">
      <dgm:prSet/>
      <dgm:spPr/>
      <dgm:t>
        <a:bodyPr/>
        <a:lstStyle/>
        <a:p>
          <a:endParaRPr lang="en-AU"/>
        </a:p>
      </dgm:t>
    </dgm:pt>
    <dgm:pt modelId="{B6883FF0-7A90-414C-B7AD-DB85703B3BCC}" type="sibTrans" cxnId="{C445C7ED-D387-4AA9-BA0D-843810433324}">
      <dgm:prSet/>
      <dgm:spPr/>
      <dgm:t>
        <a:bodyPr/>
        <a:lstStyle/>
        <a:p>
          <a:endParaRPr lang="en-AU"/>
        </a:p>
      </dgm:t>
    </dgm:pt>
    <dgm:pt modelId="{23A451A0-3104-4589-9235-797E612FDA71}">
      <dgm:prSet phldrT="[Text]" custT="1"/>
      <dgm:spPr/>
      <dgm:t>
        <a:bodyPr/>
        <a:lstStyle/>
        <a:p>
          <a:r>
            <a:rPr lang="en-AU" sz="6000" dirty="0">
              <a:latin typeface="Open Sans" panose="020B0606030504020204" pitchFamily="34" charset="0"/>
              <a:ea typeface="Open Sans" panose="020B0606030504020204" pitchFamily="34" charset="0"/>
              <a:cs typeface="Open Sans" panose="020B0606030504020204" pitchFamily="34" charset="0"/>
            </a:rPr>
            <a:t>?</a:t>
          </a:r>
        </a:p>
      </dgm:t>
    </dgm:pt>
    <dgm:pt modelId="{717D1D54-0078-4578-BC86-A3DFBA7460E5}" type="parTrans" cxnId="{EB457EC9-6DB5-4146-A96B-F37503995A1B}">
      <dgm:prSet/>
      <dgm:spPr/>
      <dgm:t>
        <a:bodyPr/>
        <a:lstStyle/>
        <a:p>
          <a:endParaRPr lang="en-AU"/>
        </a:p>
      </dgm:t>
    </dgm:pt>
    <dgm:pt modelId="{8E275FA4-1822-474C-856B-68A236203FB8}" type="sibTrans" cxnId="{EB457EC9-6DB5-4146-A96B-F37503995A1B}">
      <dgm:prSet/>
      <dgm:spPr/>
      <dgm:t>
        <a:bodyPr/>
        <a:lstStyle/>
        <a:p>
          <a:endParaRPr lang="en-AU"/>
        </a:p>
      </dgm:t>
    </dgm:pt>
    <dgm:pt modelId="{9B0E8611-92D4-4268-9615-76677F44D447}">
      <dgm:prSet phldrT="[Text]" custT="1"/>
      <dgm:spPr/>
      <dgm:t>
        <a:bodyPr/>
        <a:lstStyle/>
        <a:p>
          <a:r>
            <a:rPr lang="en-AU" sz="6000" dirty="0">
              <a:latin typeface="Open Sans" panose="020B0606030504020204" pitchFamily="34" charset="0"/>
              <a:ea typeface="Open Sans" panose="020B0606030504020204" pitchFamily="34" charset="0"/>
              <a:cs typeface="Open Sans" panose="020B0606030504020204" pitchFamily="34" charset="0"/>
            </a:rPr>
            <a:t>?</a:t>
          </a:r>
        </a:p>
      </dgm:t>
    </dgm:pt>
    <dgm:pt modelId="{63AB096F-81FE-4AD1-B782-75CCA1BFCF0C}" type="sibTrans" cxnId="{2827BF4F-8991-4471-B63F-759E0C388013}">
      <dgm:prSet/>
      <dgm:spPr/>
      <dgm:t>
        <a:bodyPr/>
        <a:lstStyle/>
        <a:p>
          <a:endParaRPr lang="en-AU"/>
        </a:p>
      </dgm:t>
    </dgm:pt>
    <dgm:pt modelId="{4D11DED6-EA4D-4636-94DB-BB5BE8DFE24E}" type="parTrans" cxnId="{2827BF4F-8991-4471-B63F-759E0C388013}">
      <dgm:prSet/>
      <dgm:spPr/>
      <dgm:t>
        <a:bodyPr/>
        <a:lstStyle/>
        <a:p>
          <a:endParaRPr lang="en-AU"/>
        </a:p>
      </dgm:t>
    </dgm:pt>
    <dgm:pt modelId="{BFEE8F93-0C3E-4A2B-B9EF-45475851C67A}" type="pres">
      <dgm:prSet presAssocID="{25260C29-48B9-4158-B667-4E738B8E1B96}" presName="diagram" presStyleCnt="0">
        <dgm:presLayoutVars>
          <dgm:dir/>
          <dgm:resizeHandles val="exact"/>
        </dgm:presLayoutVars>
      </dgm:prSet>
      <dgm:spPr/>
    </dgm:pt>
    <dgm:pt modelId="{86D7D8C3-DC1B-41E6-9964-3265660220F1}" type="pres">
      <dgm:prSet presAssocID="{0D26FED8-EA04-49C5-9C4A-C2FEA7D81F2E}" presName="node" presStyleLbl="node1" presStyleIdx="0" presStyleCnt="9" custLinFactNeighborX="-24845" custLinFactNeighborY="162">
        <dgm:presLayoutVars>
          <dgm:bulletEnabled val="1"/>
        </dgm:presLayoutVars>
      </dgm:prSet>
      <dgm:spPr/>
    </dgm:pt>
    <dgm:pt modelId="{B48ED5F4-5783-4DCF-B047-45E310ED4674}" type="pres">
      <dgm:prSet presAssocID="{DE930B46-E807-4C30-AF52-8776CC756D40}" presName="sibTrans" presStyleCnt="0"/>
      <dgm:spPr/>
    </dgm:pt>
    <dgm:pt modelId="{7CF4A50D-8D96-4AC6-816D-1DAE5194BDB6}" type="pres">
      <dgm:prSet presAssocID="{FE49D206-B20B-48A7-91B2-8AFCE1CD9CA8}" presName="node" presStyleLbl="node1" presStyleIdx="1" presStyleCnt="9">
        <dgm:presLayoutVars>
          <dgm:bulletEnabled val="1"/>
        </dgm:presLayoutVars>
      </dgm:prSet>
      <dgm:spPr/>
    </dgm:pt>
    <dgm:pt modelId="{0595FAEA-EE26-4511-856B-2C8CB17909C8}" type="pres">
      <dgm:prSet presAssocID="{A58EE906-D358-405C-A191-6569B4928252}" presName="sibTrans" presStyleCnt="0"/>
      <dgm:spPr/>
    </dgm:pt>
    <dgm:pt modelId="{D4C544F7-AF3D-4789-B2EF-9C6FC09F39D5}" type="pres">
      <dgm:prSet presAssocID="{EB756358-2A4A-4385-8158-9F2EC4EE79E6}" presName="node" presStyleLbl="node1" presStyleIdx="2" presStyleCnt="9" custLinFactNeighborX="20573" custLinFactNeighborY="-357">
        <dgm:presLayoutVars>
          <dgm:bulletEnabled val="1"/>
        </dgm:presLayoutVars>
      </dgm:prSet>
      <dgm:spPr/>
    </dgm:pt>
    <dgm:pt modelId="{52E90182-05C5-48BE-B7D8-574C2AB9A3E4}" type="pres">
      <dgm:prSet presAssocID="{6CD59DAF-F3B4-46A5-9DBA-0E6E6C0578F1}" presName="sibTrans" presStyleCnt="0"/>
      <dgm:spPr/>
    </dgm:pt>
    <dgm:pt modelId="{55D61CCB-52C7-4D7A-881F-B06F3DFE95DA}" type="pres">
      <dgm:prSet presAssocID="{5E3ADF1A-44AA-4C67-94FE-9E7BBC78706D}" presName="node" presStyleLbl="node1" presStyleIdx="3" presStyleCnt="9" custLinFactNeighborX="-25156" custLinFactNeighborY="-6483">
        <dgm:presLayoutVars>
          <dgm:bulletEnabled val="1"/>
        </dgm:presLayoutVars>
      </dgm:prSet>
      <dgm:spPr/>
    </dgm:pt>
    <dgm:pt modelId="{3C30C058-EDC2-42F2-A325-0194ECE2F7F7}" type="pres">
      <dgm:prSet presAssocID="{4494F134-F296-4967-A2DD-B3D0880CDE63}" presName="sibTrans" presStyleCnt="0"/>
      <dgm:spPr/>
    </dgm:pt>
    <dgm:pt modelId="{A56BC328-B30D-4CA2-8CDB-2E0153CDC2C8}" type="pres">
      <dgm:prSet presAssocID="{FAD14BC9-DA32-4EF8-94A1-6D2BDDADE84D}" presName="node" presStyleLbl="node1" presStyleIdx="4" presStyleCnt="9" custLinFactNeighborX="623" custLinFactNeighborY="-5759">
        <dgm:presLayoutVars>
          <dgm:bulletEnabled val="1"/>
        </dgm:presLayoutVars>
      </dgm:prSet>
      <dgm:spPr/>
    </dgm:pt>
    <dgm:pt modelId="{FE9F74AD-CC4E-4DD1-A021-5AA970D097F2}" type="pres">
      <dgm:prSet presAssocID="{4D490DC8-C410-4B17-A083-9CA5E73BADAD}" presName="sibTrans" presStyleCnt="0"/>
      <dgm:spPr/>
    </dgm:pt>
    <dgm:pt modelId="{F46A2C5B-F757-4616-AC9F-C3CCCDC84090}" type="pres">
      <dgm:prSet presAssocID="{6F1F3E59-B9BD-4E71-8C00-5F8724DBBAC0}" presName="node" presStyleLbl="node1" presStyleIdx="5" presStyleCnt="9" custLinFactNeighborX="22132" custLinFactNeighborY="-5285">
        <dgm:presLayoutVars>
          <dgm:bulletEnabled val="1"/>
        </dgm:presLayoutVars>
      </dgm:prSet>
      <dgm:spPr/>
    </dgm:pt>
    <dgm:pt modelId="{19C58975-142A-4B22-ABBD-19286A043EF2}" type="pres">
      <dgm:prSet presAssocID="{21C2CB15-9EB9-41F0-95D0-B15432B38BC4}" presName="sibTrans" presStyleCnt="0"/>
      <dgm:spPr/>
    </dgm:pt>
    <dgm:pt modelId="{45592DEF-153B-4CAF-B5D5-90F998367F26}" type="pres">
      <dgm:prSet presAssocID="{ABE4020D-9A83-4E00-9C15-63F2A94C8B23}" presName="node" presStyleLbl="node1" presStyleIdx="6" presStyleCnt="9" custLinFactNeighborX="-25468" custLinFactNeighborY="-13481">
        <dgm:presLayoutVars>
          <dgm:bulletEnabled val="1"/>
        </dgm:presLayoutVars>
      </dgm:prSet>
      <dgm:spPr/>
    </dgm:pt>
    <dgm:pt modelId="{E4B83D98-67EA-4E0F-B57B-494B0C4CC448}" type="pres">
      <dgm:prSet presAssocID="{B6883FF0-7A90-414C-B7AD-DB85703B3BCC}" presName="sibTrans" presStyleCnt="0"/>
      <dgm:spPr/>
    </dgm:pt>
    <dgm:pt modelId="{D8E9C988-4E7D-4C48-8211-60CB23F8BC81}" type="pres">
      <dgm:prSet presAssocID="{23A451A0-3104-4589-9235-797E612FDA71}" presName="node" presStyleLbl="node1" presStyleIdx="7" presStyleCnt="9" custLinFactNeighborX="-450" custLinFactNeighborY="-13482">
        <dgm:presLayoutVars>
          <dgm:bulletEnabled val="1"/>
        </dgm:presLayoutVars>
      </dgm:prSet>
      <dgm:spPr/>
    </dgm:pt>
    <dgm:pt modelId="{27651B2E-8134-4308-9FDA-6AD2894B11F7}" type="pres">
      <dgm:prSet presAssocID="{8E275FA4-1822-474C-856B-68A236203FB8}" presName="sibTrans" presStyleCnt="0"/>
      <dgm:spPr/>
    </dgm:pt>
    <dgm:pt modelId="{AD1E6649-2740-40FD-ABB4-83F7A4B97C95}" type="pres">
      <dgm:prSet presAssocID="{9B0E8611-92D4-4268-9615-76677F44D447}" presName="node" presStyleLbl="node1" presStyleIdx="8" presStyleCnt="9" custScaleX="99010" custLinFactNeighborX="21681" custLinFactNeighborY="-13482">
        <dgm:presLayoutVars>
          <dgm:bulletEnabled val="1"/>
        </dgm:presLayoutVars>
      </dgm:prSet>
      <dgm:spPr/>
    </dgm:pt>
  </dgm:ptLst>
  <dgm:cxnLst>
    <dgm:cxn modelId="{DFFFA100-2321-4427-977D-87DAF6290E2E}" srcId="{25260C29-48B9-4158-B667-4E738B8E1B96}" destId="{FE49D206-B20B-48A7-91B2-8AFCE1CD9CA8}" srcOrd="1" destOrd="0" parTransId="{A1A42272-953B-439E-9CB5-D8C6ECEE0CC5}" sibTransId="{A58EE906-D358-405C-A191-6569B4928252}"/>
    <dgm:cxn modelId="{B6FF9808-5B41-4496-9C3E-31E8F1F23F53}" type="presOf" srcId="{0D26FED8-EA04-49C5-9C4A-C2FEA7D81F2E}" destId="{86D7D8C3-DC1B-41E6-9964-3265660220F1}" srcOrd="0" destOrd="0" presId="urn:microsoft.com/office/officeart/2005/8/layout/default"/>
    <dgm:cxn modelId="{33D6B80D-A836-4FA1-8E66-5D0F27C81958}" type="presOf" srcId="{6F1F3E59-B9BD-4E71-8C00-5F8724DBBAC0}" destId="{F46A2C5B-F757-4616-AC9F-C3CCCDC84090}" srcOrd="0" destOrd="0" presId="urn:microsoft.com/office/officeart/2005/8/layout/default"/>
    <dgm:cxn modelId="{41E58B3C-399B-4FDB-B6A9-AAD21F6B6ABC}" type="presOf" srcId="{23A451A0-3104-4589-9235-797E612FDA71}" destId="{D8E9C988-4E7D-4C48-8211-60CB23F8BC81}" srcOrd="0" destOrd="0" presId="urn:microsoft.com/office/officeart/2005/8/layout/default"/>
    <dgm:cxn modelId="{5BC78F5C-C17B-4DC0-BC48-3F3AFED4D31A}" type="presOf" srcId="{ABE4020D-9A83-4E00-9C15-63F2A94C8B23}" destId="{45592DEF-153B-4CAF-B5D5-90F998367F26}" srcOrd="0" destOrd="0" presId="urn:microsoft.com/office/officeart/2005/8/layout/default"/>
    <dgm:cxn modelId="{6628C043-CEEE-4037-BDAB-0E123D87B3AD}" type="presOf" srcId="{25260C29-48B9-4158-B667-4E738B8E1B96}" destId="{BFEE8F93-0C3E-4A2B-B9EF-45475851C67A}" srcOrd="0" destOrd="0" presId="urn:microsoft.com/office/officeart/2005/8/layout/default"/>
    <dgm:cxn modelId="{EC1F5444-9792-4963-A619-68619ECAC270}" type="presOf" srcId="{FAD14BC9-DA32-4EF8-94A1-6D2BDDADE84D}" destId="{A56BC328-B30D-4CA2-8CDB-2E0153CDC2C8}" srcOrd="0" destOrd="0" presId="urn:microsoft.com/office/officeart/2005/8/layout/default"/>
    <dgm:cxn modelId="{35CF9B48-B785-44EA-AEEC-FD674FDDABF0}" type="presOf" srcId="{5E3ADF1A-44AA-4C67-94FE-9E7BBC78706D}" destId="{55D61CCB-52C7-4D7A-881F-B06F3DFE95DA}" srcOrd="0" destOrd="0" presId="urn:microsoft.com/office/officeart/2005/8/layout/default"/>
    <dgm:cxn modelId="{BCD41A69-D175-4ED8-B5F0-47701FDA51C9}" type="presOf" srcId="{FE49D206-B20B-48A7-91B2-8AFCE1CD9CA8}" destId="{7CF4A50D-8D96-4AC6-816D-1DAE5194BDB6}" srcOrd="0" destOrd="0" presId="urn:microsoft.com/office/officeart/2005/8/layout/default"/>
    <dgm:cxn modelId="{2827BF4F-8991-4471-B63F-759E0C388013}" srcId="{25260C29-48B9-4158-B667-4E738B8E1B96}" destId="{9B0E8611-92D4-4268-9615-76677F44D447}" srcOrd="8" destOrd="0" parTransId="{4D11DED6-EA4D-4636-94DB-BB5BE8DFE24E}" sibTransId="{63AB096F-81FE-4AD1-B782-75CCA1BFCF0C}"/>
    <dgm:cxn modelId="{0E4FEC78-E6E8-409F-B186-B163D7D6F118}" srcId="{25260C29-48B9-4158-B667-4E738B8E1B96}" destId="{FAD14BC9-DA32-4EF8-94A1-6D2BDDADE84D}" srcOrd="4" destOrd="0" parTransId="{F8DCE673-D3CB-4A3D-84BF-3AF55A6F9934}" sibTransId="{4D490DC8-C410-4B17-A083-9CA5E73BADAD}"/>
    <dgm:cxn modelId="{0E06E8A2-E0B7-41A7-B9B1-F18C7BF3ECB0}" srcId="{25260C29-48B9-4158-B667-4E738B8E1B96}" destId="{5E3ADF1A-44AA-4C67-94FE-9E7BBC78706D}" srcOrd="3" destOrd="0" parTransId="{B9B3C898-D11D-4DA2-A388-40B7C198C80D}" sibTransId="{4494F134-F296-4967-A2DD-B3D0880CDE63}"/>
    <dgm:cxn modelId="{FA712CAB-A7DC-4EC4-ACB6-7B94622A8BE3}" srcId="{25260C29-48B9-4158-B667-4E738B8E1B96}" destId="{6F1F3E59-B9BD-4E71-8C00-5F8724DBBAC0}" srcOrd="5" destOrd="0" parTransId="{3228F984-B323-47B7-B195-1FE4950F1BAB}" sibTransId="{21C2CB15-9EB9-41F0-95D0-B15432B38BC4}"/>
    <dgm:cxn modelId="{E5647AB2-4947-4E4B-9B44-53025B15C3BB}" srcId="{25260C29-48B9-4158-B667-4E738B8E1B96}" destId="{0D26FED8-EA04-49C5-9C4A-C2FEA7D81F2E}" srcOrd="0" destOrd="0" parTransId="{555028A8-3EE8-4FDA-967C-8F2240001D6D}" sibTransId="{DE930B46-E807-4C30-AF52-8776CC756D40}"/>
    <dgm:cxn modelId="{EB457EC9-6DB5-4146-A96B-F37503995A1B}" srcId="{25260C29-48B9-4158-B667-4E738B8E1B96}" destId="{23A451A0-3104-4589-9235-797E612FDA71}" srcOrd="7" destOrd="0" parTransId="{717D1D54-0078-4578-BC86-A3DFBA7460E5}" sibTransId="{8E275FA4-1822-474C-856B-68A236203FB8}"/>
    <dgm:cxn modelId="{FCB1EDCA-6B55-4CE9-B09E-6D75A2190DD7}" type="presOf" srcId="{9B0E8611-92D4-4268-9615-76677F44D447}" destId="{AD1E6649-2740-40FD-ABB4-83F7A4B97C95}" srcOrd="0" destOrd="0" presId="urn:microsoft.com/office/officeart/2005/8/layout/default"/>
    <dgm:cxn modelId="{F1D67AD3-9EFA-40F7-87C0-B4D2B130FE9B}" srcId="{25260C29-48B9-4158-B667-4E738B8E1B96}" destId="{EB756358-2A4A-4385-8158-9F2EC4EE79E6}" srcOrd="2" destOrd="0" parTransId="{8E807B68-0299-410E-9536-5C818E630D8A}" sibTransId="{6CD59DAF-F3B4-46A5-9DBA-0E6E6C0578F1}"/>
    <dgm:cxn modelId="{14E189D9-231E-443C-B49F-B7DCB23AF9EA}" type="presOf" srcId="{EB756358-2A4A-4385-8158-9F2EC4EE79E6}" destId="{D4C544F7-AF3D-4789-B2EF-9C6FC09F39D5}" srcOrd="0" destOrd="0" presId="urn:microsoft.com/office/officeart/2005/8/layout/default"/>
    <dgm:cxn modelId="{C445C7ED-D387-4AA9-BA0D-843810433324}" srcId="{25260C29-48B9-4158-B667-4E738B8E1B96}" destId="{ABE4020D-9A83-4E00-9C15-63F2A94C8B23}" srcOrd="6" destOrd="0" parTransId="{9DC14C15-8380-4465-8EF0-EAD30E2442A3}" sibTransId="{B6883FF0-7A90-414C-B7AD-DB85703B3BCC}"/>
    <dgm:cxn modelId="{486F6A1B-2DB0-4C8A-8F78-5392249B0AED}" type="presParOf" srcId="{BFEE8F93-0C3E-4A2B-B9EF-45475851C67A}" destId="{86D7D8C3-DC1B-41E6-9964-3265660220F1}" srcOrd="0" destOrd="0" presId="urn:microsoft.com/office/officeart/2005/8/layout/default"/>
    <dgm:cxn modelId="{828D48B6-1C15-4D2E-A6A2-789F8BDEF961}" type="presParOf" srcId="{BFEE8F93-0C3E-4A2B-B9EF-45475851C67A}" destId="{B48ED5F4-5783-4DCF-B047-45E310ED4674}" srcOrd="1" destOrd="0" presId="urn:microsoft.com/office/officeart/2005/8/layout/default"/>
    <dgm:cxn modelId="{C13EC8BC-9CE4-4C83-B7B0-8C961330B624}" type="presParOf" srcId="{BFEE8F93-0C3E-4A2B-B9EF-45475851C67A}" destId="{7CF4A50D-8D96-4AC6-816D-1DAE5194BDB6}" srcOrd="2" destOrd="0" presId="urn:microsoft.com/office/officeart/2005/8/layout/default"/>
    <dgm:cxn modelId="{A47B4420-5929-4F13-A4D0-365C26E8EB21}" type="presParOf" srcId="{BFEE8F93-0C3E-4A2B-B9EF-45475851C67A}" destId="{0595FAEA-EE26-4511-856B-2C8CB17909C8}" srcOrd="3" destOrd="0" presId="urn:microsoft.com/office/officeart/2005/8/layout/default"/>
    <dgm:cxn modelId="{C8CB8067-AD4A-415F-B1AB-975CE537AC36}" type="presParOf" srcId="{BFEE8F93-0C3E-4A2B-B9EF-45475851C67A}" destId="{D4C544F7-AF3D-4789-B2EF-9C6FC09F39D5}" srcOrd="4" destOrd="0" presId="urn:microsoft.com/office/officeart/2005/8/layout/default"/>
    <dgm:cxn modelId="{65169493-465F-40DA-8172-C059F7EFD6A6}" type="presParOf" srcId="{BFEE8F93-0C3E-4A2B-B9EF-45475851C67A}" destId="{52E90182-05C5-48BE-B7D8-574C2AB9A3E4}" srcOrd="5" destOrd="0" presId="urn:microsoft.com/office/officeart/2005/8/layout/default"/>
    <dgm:cxn modelId="{0C4D52D8-FA38-4C13-B42D-A1DB2CC65471}" type="presParOf" srcId="{BFEE8F93-0C3E-4A2B-B9EF-45475851C67A}" destId="{55D61CCB-52C7-4D7A-881F-B06F3DFE95DA}" srcOrd="6" destOrd="0" presId="urn:microsoft.com/office/officeart/2005/8/layout/default"/>
    <dgm:cxn modelId="{88BC2080-FB33-4A50-ACA7-5EA1750AD4BB}" type="presParOf" srcId="{BFEE8F93-0C3E-4A2B-B9EF-45475851C67A}" destId="{3C30C058-EDC2-42F2-A325-0194ECE2F7F7}" srcOrd="7" destOrd="0" presId="urn:microsoft.com/office/officeart/2005/8/layout/default"/>
    <dgm:cxn modelId="{9305DF25-9AC0-472D-864A-FC13C2EBED92}" type="presParOf" srcId="{BFEE8F93-0C3E-4A2B-B9EF-45475851C67A}" destId="{A56BC328-B30D-4CA2-8CDB-2E0153CDC2C8}" srcOrd="8" destOrd="0" presId="urn:microsoft.com/office/officeart/2005/8/layout/default"/>
    <dgm:cxn modelId="{EC116033-0C9B-4D8A-85D8-1CD13BCB5B56}" type="presParOf" srcId="{BFEE8F93-0C3E-4A2B-B9EF-45475851C67A}" destId="{FE9F74AD-CC4E-4DD1-A021-5AA970D097F2}" srcOrd="9" destOrd="0" presId="urn:microsoft.com/office/officeart/2005/8/layout/default"/>
    <dgm:cxn modelId="{EBC290C4-0E8C-415B-AB6D-B9A73D5E81E4}" type="presParOf" srcId="{BFEE8F93-0C3E-4A2B-B9EF-45475851C67A}" destId="{F46A2C5B-F757-4616-AC9F-C3CCCDC84090}" srcOrd="10" destOrd="0" presId="urn:microsoft.com/office/officeart/2005/8/layout/default"/>
    <dgm:cxn modelId="{AA8DF4A6-AE52-4A79-BAE9-F87855BFF6E0}" type="presParOf" srcId="{BFEE8F93-0C3E-4A2B-B9EF-45475851C67A}" destId="{19C58975-142A-4B22-ABBD-19286A043EF2}" srcOrd="11" destOrd="0" presId="urn:microsoft.com/office/officeart/2005/8/layout/default"/>
    <dgm:cxn modelId="{213F0AD3-2365-4C3A-A8CD-3E3919C1D87A}" type="presParOf" srcId="{BFEE8F93-0C3E-4A2B-B9EF-45475851C67A}" destId="{45592DEF-153B-4CAF-B5D5-90F998367F26}" srcOrd="12" destOrd="0" presId="urn:microsoft.com/office/officeart/2005/8/layout/default"/>
    <dgm:cxn modelId="{2F591C51-0EBC-4BC2-9DDA-740373A5BA90}" type="presParOf" srcId="{BFEE8F93-0C3E-4A2B-B9EF-45475851C67A}" destId="{E4B83D98-67EA-4E0F-B57B-494B0C4CC448}" srcOrd="13" destOrd="0" presId="urn:microsoft.com/office/officeart/2005/8/layout/default"/>
    <dgm:cxn modelId="{775D7C6F-87EA-45F8-AF10-9AC978A3CCCE}" type="presParOf" srcId="{BFEE8F93-0C3E-4A2B-B9EF-45475851C67A}" destId="{D8E9C988-4E7D-4C48-8211-60CB23F8BC81}" srcOrd="14" destOrd="0" presId="urn:microsoft.com/office/officeart/2005/8/layout/default"/>
    <dgm:cxn modelId="{2D409F2D-8974-440D-AE1C-BB44DBACAA18}" type="presParOf" srcId="{BFEE8F93-0C3E-4A2B-B9EF-45475851C67A}" destId="{27651B2E-8134-4308-9FDA-6AD2894B11F7}" srcOrd="15" destOrd="0" presId="urn:microsoft.com/office/officeart/2005/8/layout/default"/>
    <dgm:cxn modelId="{AF394E0E-8AEB-46C8-BB36-9E5995078C0E}" type="presParOf" srcId="{BFEE8F93-0C3E-4A2B-B9EF-45475851C67A}" destId="{AD1E6649-2740-40FD-ABB4-83F7A4B97C9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24360-D046-4082-BA06-92FAC1DB4A1A}">
      <dsp:nvSpPr>
        <dsp:cNvPr id="0" name=""/>
        <dsp:cNvSpPr/>
      </dsp:nvSpPr>
      <dsp:spPr>
        <a:xfrm>
          <a:off x="4463203" y="2300"/>
          <a:ext cx="1428326" cy="14283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AU" sz="1700" kern="1200" dirty="0"/>
            <a:t>Succession Planning</a:t>
          </a:r>
        </a:p>
      </dsp:txBody>
      <dsp:txXfrm>
        <a:off x="4672376" y="211473"/>
        <a:ext cx="1009980" cy="1009980"/>
      </dsp:txXfrm>
    </dsp:sp>
    <dsp:sp modelId="{9A44AC46-FE7A-4208-BD73-EC484EF07075}">
      <dsp:nvSpPr>
        <dsp:cNvPr id="0" name=""/>
        <dsp:cNvSpPr/>
      </dsp:nvSpPr>
      <dsp:spPr>
        <a:xfrm rot="1800000">
          <a:off x="5906705" y="1005924"/>
          <a:ext cx="378998" cy="4820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5914321" y="1073911"/>
        <a:ext cx="265299" cy="289236"/>
      </dsp:txXfrm>
    </dsp:sp>
    <dsp:sp modelId="{08042C58-DB2F-4873-A8CB-3B2315BD15D1}">
      <dsp:nvSpPr>
        <dsp:cNvPr id="0" name=""/>
        <dsp:cNvSpPr/>
      </dsp:nvSpPr>
      <dsp:spPr>
        <a:xfrm>
          <a:off x="6319457" y="1074008"/>
          <a:ext cx="1428326" cy="14283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AU" sz="1700" kern="1200" dirty="0"/>
            <a:t>Sellers/</a:t>
          </a:r>
        </a:p>
        <a:p>
          <a:pPr marL="0" lvl="0" indent="0" algn="ctr" defTabSz="755650">
            <a:lnSpc>
              <a:spcPct val="90000"/>
            </a:lnSpc>
            <a:spcBef>
              <a:spcPct val="0"/>
            </a:spcBef>
            <a:spcAft>
              <a:spcPct val="35000"/>
            </a:spcAft>
            <a:buNone/>
          </a:pPr>
          <a:r>
            <a:rPr lang="en-AU" sz="1700" kern="1200" dirty="0"/>
            <a:t>Buyers</a:t>
          </a:r>
        </a:p>
      </dsp:txBody>
      <dsp:txXfrm>
        <a:off x="6528630" y="1283181"/>
        <a:ext cx="1009980" cy="1009980"/>
      </dsp:txXfrm>
    </dsp:sp>
    <dsp:sp modelId="{0D5D7C7C-4211-4394-9A16-22851FF01FB4}">
      <dsp:nvSpPr>
        <dsp:cNvPr id="0" name=""/>
        <dsp:cNvSpPr/>
      </dsp:nvSpPr>
      <dsp:spPr>
        <a:xfrm rot="5400000">
          <a:off x="6844121" y="2608124"/>
          <a:ext cx="378998" cy="4820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6900971" y="2647687"/>
        <a:ext cx="265299" cy="289236"/>
      </dsp:txXfrm>
    </dsp:sp>
    <dsp:sp modelId="{B532B92A-AEE8-45C7-B369-C1001C3A87AC}">
      <dsp:nvSpPr>
        <dsp:cNvPr id="0" name=""/>
        <dsp:cNvSpPr/>
      </dsp:nvSpPr>
      <dsp:spPr>
        <a:xfrm>
          <a:off x="6319457" y="3217426"/>
          <a:ext cx="1428326" cy="14283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AU" sz="1700" kern="1200" dirty="0"/>
            <a:t>Bank</a:t>
          </a:r>
        </a:p>
        <a:p>
          <a:pPr marL="0" lvl="0" indent="0" algn="ctr" defTabSz="755650">
            <a:lnSpc>
              <a:spcPct val="90000"/>
            </a:lnSpc>
            <a:spcBef>
              <a:spcPct val="0"/>
            </a:spcBef>
            <a:spcAft>
              <a:spcPct val="35000"/>
            </a:spcAft>
            <a:buNone/>
          </a:pPr>
          <a:r>
            <a:rPr lang="en-AU" sz="1700" kern="1200" dirty="0"/>
            <a:t>Valuations</a:t>
          </a:r>
        </a:p>
      </dsp:txBody>
      <dsp:txXfrm>
        <a:off x="6528630" y="3426599"/>
        <a:ext cx="1009980" cy="1009980"/>
      </dsp:txXfrm>
    </dsp:sp>
    <dsp:sp modelId="{224CE97D-7D94-4D29-9A46-10B84BBC8BA1}">
      <dsp:nvSpPr>
        <dsp:cNvPr id="0" name=""/>
        <dsp:cNvSpPr/>
      </dsp:nvSpPr>
      <dsp:spPr>
        <a:xfrm rot="9000000">
          <a:off x="5925283" y="4221051"/>
          <a:ext cx="378998" cy="4820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rot="10800000">
        <a:off x="6031366" y="4289038"/>
        <a:ext cx="265299" cy="289236"/>
      </dsp:txXfrm>
    </dsp:sp>
    <dsp:sp modelId="{0EA5AD78-6E54-4134-8E21-B8D5FA84ECFF}">
      <dsp:nvSpPr>
        <dsp:cNvPr id="0" name=""/>
        <dsp:cNvSpPr/>
      </dsp:nvSpPr>
      <dsp:spPr>
        <a:xfrm>
          <a:off x="4463203" y="4289135"/>
          <a:ext cx="1428326" cy="14283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AU" sz="1700" kern="1200" dirty="0"/>
            <a:t>Liability?</a:t>
          </a:r>
        </a:p>
      </dsp:txBody>
      <dsp:txXfrm>
        <a:off x="4672376" y="4498308"/>
        <a:ext cx="1009980" cy="1009980"/>
      </dsp:txXfrm>
    </dsp:sp>
    <dsp:sp modelId="{2DF0BC3A-9874-4875-BA74-482BD451BBA9}">
      <dsp:nvSpPr>
        <dsp:cNvPr id="0" name=""/>
        <dsp:cNvSpPr/>
      </dsp:nvSpPr>
      <dsp:spPr>
        <a:xfrm rot="12600000">
          <a:off x="4069029" y="4231777"/>
          <a:ext cx="378998" cy="4820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rot="10800000">
        <a:off x="4175112" y="4356614"/>
        <a:ext cx="265299" cy="289236"/>
      </dsp:txXfrm>
    </dsp:sp>
    <dsp:sp modelId="{F1CA2A6F-FF78-4D78-92E2-3C5BA725CFF2}">
      <dsp:nvSpPr>
        <dsp:cNvPr id="0" name=""/>
        <dsp:cNvSpPr/>
      </dsp:nvSpPr>
      <dsp:spPr>
        <a:xfrm>
          <a:off x="2606949" y="3217426"/>
          <a:ext cx="1428326" cy="14283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AU" sz="1700" kern="1200" dirty="0"/>
            <a:t>Options for diversity?</a:t>
          </a:r>
        </a:p>
      </dsp:txBody>
      <dsp:txXfrm>
        <a:off x="2816122" y="3426599"/>
        <a:ext cx="1009980" cy="1009980"/>
      </dsp:txXfrm>
    </dsp:sp>
    <dsp:sp modelId="{6D586221-4FCC-4ED5-B654-F9959126D6D0}">
      <dsp:nvSpPr>
        <dsp:cNvPr id="0" name=""/>
        <dsp:cNvSpPr/>
      </dsp:nvSpPr>
      <dsp:spPr>
        <a:xfrm rot="16200000">
          <a:off x="3131612" y="2629577"/>
          <a:ext cx="378998" cy="4820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3188462" y="2782839"/>
        <a:ext cx="265299" cy="289236"/>
      </dsp:txXfrm>
    </dsp:sp>
    <dsp:sp modelId="{D24E5AC1-8CCB-47FE-9B55-5F68F4E24600}">
      <dsp:nvSpPr>
        <dsp:cNvPr id="0" name=""/>
        <dsp:cNvSpPr/>
      </dsp:nvSpPr>
      <dsp:spPr>
        <a:xfrm>
          <a:off x="2606949" y="1074008"/>
          <a:ext cx="1428326" cy="14283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AU" sz="1700" kern="1200" dirty="0"/>
            <a:t>Landlords/</a:t>
          </a:r>
        </a:p>
        <a:p>
          <a:pPr marL="0" lvl="0" indent="0" algn="ctr" defTabSz="755650">
            <a:lnSpc>
              <a:spcPct val="90000"/>
            </a:lnSpc>
            <a:spcBef>
              <a:spcPct val="0"/>
            </a:spcBef>
            <a:spcAft>
              <a:spcPct val="35000"/>
            </a:spcAft>
            <a:buNone/>
          </a:pPr>
          <a:r>
            <a:rPr lang="en-AU" sz="1700" kern="1200" dirty="0"/>
            <a:t>Tenants</a:t>
          </a:r>
        </a:p>
      </dsp:txBody>
      <dsp:txXfrm>
        <a:off x="2816122" y="1283181"/>
        <a:ext cx="1009980" cy="1009980"/>
      </dsp:txXfrm>
    </dsp:sp>
    <dsp:sp modelId="{3A370D41-37AA-4D0F-AF08-49CA3FE97044}">
      <dsp:nvSpPr>
        <dsp:cNvPr id="0" name=""/>
        <dsp:cNvSpPr/>
      </dsp:nvSpPr>
      <dsp:spPr>
        <a:xfrm rot="19800000">
          <a:off x="4050450" y="1016650"/>
          <a:ext cx="378998" cy="4820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4058066" y="1141487"/>
        <a:ext cx="265299" cy="289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7D8C3-DC1B-41E6-9964-3265660220F1}">
      <dsp:nvSpPr>
        <dsp:cNvPr id="0" name=""/>
        <dsp:cNvSpPr/>
      </dsp:nvSpPr>
      <dsp:spPr>
        <a:xfrm>
          <a:off x="237062" y="4120"/>
          <a:ext cx="2716187" cy="1629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AU" sz="18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800100">
            <a:lnSpc>
              <a:spcPct val="90000"/>
            </a:lnSpc>
            <a:spcBef>
              <a:spcPct val="0"/>
            </a:spcBef>
            <a:spcAft>
              <a:spcPct val="35000"/>
            </a:spcAft>
            <a:buNone/>
          </a:pPr>
          <a:endParaRPr lang="en-AU" sz="18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Farm 1</a:t>
          </a:r>
        </a:p>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15 March 2015</a:t>
          </a:r>
        </a:p>
        <a:p>
          <a:pPr marL="0" lvl="0" indent="0" algn="ctr" defTabSz="800100">
            <a:lnSpc>
              <a:spcPct val="90000"/>
            </a:lnSpc>
            <a:spcBef>
              <a:spcPct val="0"/>
            </a:spcBef>
            <a:spcAft>
              <a:spcPct val="35000"/>
            </a:spcAft>
            <a:buNone/>
          </a:pPr>
          <a:endParaRPr lang="en-AU" sz="18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800100">
            <a:lnSpc>
              <a:spcPct val="90000"/>
            </a:lnSpc>
            <a:spcBef>
              <a:spcPct val="0"/>
            </a:spcBef>
            <a:spcAft>
              <a:spcPct val="35000"/>
            </a:spcAft>
            <a:buNone/>
          </a:pPr>
          <a:endParaRPr lang="en-AU"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37062" y="4120"/>
        <a:ext cx="2716187" cy="1629712"/>
      </dsp:txXfrm>
    </dsp:sp>
    <dsp:sp modelId="{7CF4A50D-8D96-4AC6-816D-1DAE5194BDB6}">
      <dsp:nvSpPr>
        <dsp:cNvPr id="0" name=""/>
        <dsp:cNvSpPr/>
      </dsp:nvSpPr>
      <dsp:spPr>
        <a:xfrm>
          <a:off x="3899706" y="1480"/>
          <a:ext cx="2716187" cy="1629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Farm 2</a:t>
          </a:r>
        </a:p>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26 July 2017</a:t>
          </a:r>
        </a:p>
      </dsp:txBody>
      <dsp:txXfrm>
        <a:off x="3899706" y="1480"/>
        <a:ext cx="2716187" cy="1629712"/>
      </dsp:txXfrm>
    </dsp:sp>
    <dsp:sp modelId="{D4C544F7-AF3D-4789-B2EF-9C6FC09F39D5}">
      <dsp:nvSpPr>
        <dsp:cNvPr id="0" name=""/>
        <dsp:cNvSpPr/>
      </dsp:nvSpPr>
      <dsp:spPr>
        <a:xfrm>
          <a:off x="7446313" y="0"/>
          <a:ext cx="2716187" cy="1629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Farm 3</a:t>
          </a:r>
        </a:p>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24 January 2018</a:t>
          </a:r>
        </a:p>
      </dsp:txBody>
      <dsp:txXfrm>
        <a:off x="7446313" y="0"/>
        <a:ext cx="2716187" cy="1629712"/>
      </dsp:txXfrm>
    </dsp:sp>
    <dsp:sp modelId="{55D61CCB-52C7-4D7A-881F-B06F3DFE95DA}">
      <dsp:nvSpPr>
        <dsp:cNvPr id="0" name=""/>
        <dsp:cNvSpPr/>
      </dsp:nvSpPr>
      <dsp:spPr>
        <a:xfrm>
          <a:off x="228615" y="1797157"/>
          <a:ext cx="2716187" cy="1629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Farm 4</a:t>
          </a:r>
        </a:p>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26 February 2020</a:t>
          </a:r>
        </a:p>
      </dsp:txBody>
      <dsp:txXfrm>
        <a:off x="228615" y="1797157"/>
        <a:ext cx="2716187" cy="1629712"/>
      </dsp:txXfrm>
    </dsp:sp>
    <dsp:sp modelId="{A56BC328-B30D-4CA2-8CDB-2E0153CDC2C8}">
      <dsp:nvSpPr>
        <dsp:cNvPr id="0" name=""/>
        <dsp:cNvSpPr/>
      </dsp:nvSpPr>
      <dsp:spPr>
        <a:xfrm>
          <a:off x="3916628" y="1808956"/>
          <a:ext cx="2716187" cy="1629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Farm 5</a:t>
          </a:r>
        </a:p>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10 September 2020</a:t>
          </a:r>
        </a:p>
      </dsp:txBody>
      <dsp:txXfrm>
        <a:off x="3916628" y="1808956"/>
        <a:ext cx="2716187" cy="1629712"/>
      </dsp:txXfrm>
    </dsp:sp>
    <dsp:sp modelId="{F46A2C5B-F757-4616-AC9F-C3CCCDC84090}">
      <dsp:nvSpPr>
        <dsp:cNvPr id="0" name=""/>
        <dsp:cNvSpPr/>
      </dsp:nvSpPr>
      <dsp:spPr>
        <a:xfrm>
          <a:off x="7488659" y="1816681"/>
          <a:ext cx="2716187" cy="1629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Farm 6</a:t>
          </a:r>
        </a:p>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23 June 2022</a:t>
          </a:r>
        </a:p>
      </dsp:txBody>
      <dsp:txXfrm>
        <a:off x="7488659" y="1816681"/>
        <a:ext cx="2716187" cy="1629712"/>
      </dsp:txXfrm>
    </dsp:sp>
    <dsp:sp modelId="{45592DEF-153B-4CAF-B5D5-90F998367F26}">
      <dsp:nvSpPr>
        <dsp:cNvPr id="0" name=""/>
        <dsp:cNvSpPr/>
      </dsp:nvSpPr>
      <dsp:spPr>
        <a:xfrm>
          <a:off x="233586" y="3584441"/>
          <a:ext cx="2716187" cy="1629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Farm 7</a:t>
          </a:r>
        </a:p>
        <a:p>
          <a:pPr marL="0" lvl="0" indent="0" algn="ctr" defTabSz="800100">
            <a:lnSpc>
              <a:spcPct val="90000"/>
            </a:lnSpc>
            <a:spcBef>
              <a:spcPct val="0"/>
            </a:spcBef>
            <a:spcAft>
              <a:spcPct val="35000"/>
            </a:spcAft>
            <a:buNone/>
          </a:pPr>
          <a:r>
            <a:rPr lang="en-AU" sz="1800" kern="1200" dirty="0">
              <a:latin typeface="Open Sans" panose="020B0606030504020204" pitchFamily="34" charset="0"/>
              <a:ea typeface="Open Sans" panose="020B0606030504020204" pitchFamily="34" charset="0"/>
              <a:cs typeface="Open Sans" panose="020B0606030504020204" pitchFamily="34" charset="0"/>
            </a:rPr>
            <a:t>24 March 2023</a:t>
          </a:r>
        </a:p>
        <a:p>
          <a:pPr marL="0" lvl="0" indent="0" algn="ctr" defTabSz="800100">
            <a:lnSpc>
              <a:spcPct val="90000"/>
            </a:lnSpc>
            <a:spcBef>
              <a:spcPct val="0"/>
            </a:spcBef>
            <a:spcAft>
              <a:spcPct val="35000"/>
            </a:spcAft>
            <a:buNone/>
          </a:pPr>
          <a:endParaRPr lang="en-AU"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33586" y="3584441"/>
        <a:ext cx="2716187" cy="1629712"/>
      </dsp:txXfrm>
    </dsp:sp>
    <dsp:sp modelId="{D8E9C988-4E7D-4C48-8211-60CB23F8BC81}">
      <dsp:nvSpPr>
        <dsp:cNvPr id="0" name=""/>
        <dsp:cNvSpPr/>
      </dsp:nvSpPr>
      <dsp:spPr>
        <a:xfrm>
          <a:off x="3900928" y="3584425"/>
          <a:ext cx="2716187" cy="1629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AU" sz="6000" kern="1200" dirty="0">
              <a:latin typeface="Open Sans" panose="020B0606030504020204" pitchFamily="34" charset="0"/>
              <a:ea typeface="Open Sans" panose="020B0606030504020204" pitchFamily="34" charset="0"/>
              <a:cs typeface="Open Sans" panose="020B0606030504020204" pitchFamily="34" charset="0"/>
            </a:rPr>
            <a:t>?</a:t>
          </a:r>
        </a:p>
      </dsp:txBody>
      <dsp:txXfrm>
        <a:off x="3900928" y="3584425"/>
        <a:ext cx="2716187" cy="1629712"/>
      </dsp:txXfrm>
    </dsp:sp>
    <dsp:sp modelId="{AD1E6649-2740-40FD-ABB4-83F7A4B97C95}">
      <dsp:nvSpPr>
        <dsp:cNvPr id="0" name=""/>
        <dsp:cNvSpPr/>
      </dsp:nvSpPr>
      <dsp:spPr>
        <a:xfrm>
          <a:off x="7489854" y="3584425"/>
          <a:ext cx="2689297" cy="16297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AU" sz="6000" kern="1200" dirty="0">
              <a:latin typeface="Open Sans" panose="020B0606030504020204" pitchFamily="34" charset="0"/>
              <a:ea typeface="Open Sans" panose="020B0606030504020204" pitchFamily="34" charset="0"/>
              <a:cs typeface="Open Sans" panose="020B0606030504020204" pitchFamily="34" charset="0"/>
            </a:rPr>
            <a:t>?</a:t>
          </a:r>
        </a:p>
      </dsp:txBody>
      <dsp:txXfrm>
        <a:off x="7489854" y="3584425"/>
        <a:ext cx="2689297" cy="162971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5T10:36:39.20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280 27,'-4'-4,"-6"-2,-6 0,-4 2,-4 1,-1 1,-1 1,-1 5,0 2,1-1,-1 0,1-2,5-1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5T10:36:40.40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5T10:36:42.11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1 105,'0'-5,"8"-5,8-1,1-4,6 2,4 2,1 3,1 4,-1-3,0 0,-1 2,0 1,-1 2,-9 0,-12 2,-15 4,-6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5T10:36:42.46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5T10:36:52.79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5T10:36:54.5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328 218,'-7'-5,"0"1,0 0,0 0,0 1,0 0,-1 0,0 1,-11-3,-14-4,-164-61,196 70,0 0,0 0,0-1,0 1,0 0,0-1,0 1,0 0,0-1,0 1,1-1,-1 0,0 1,0-1,1 0,-1 1,0-1,1 0,-1 0,1 1,-1-1,1 0,-1 0,1 0,-1 0,1 0,-1-1,2 1,-1-1,1 1,0 0,-1 0,1 0,0 0,0 0,0-1,0 1,0 1,0-1,0 0,0 0,0 0,0 0,0 1,2-1,65-27,-59 25,119-29,-112 26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5T10:36:55.60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91BC-D3FC-451B-BB97-921637602F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60E7CF2-9D68-4292-8A27-CE29171AB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7BE48F8-DF89-4C97-9961-B9A2AFE16B56}"/>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5" name="Footer Placeholder 4">
            <a:extLst>
              <a:ext uri="{FF2B5EF4-FFF2-40B4-BE49-F238E27FC236}">
                <a16:creationId xmlns:a16="http://schemas.microsoft.com/office/drawing/2014/main" id="{C53D2486-59F7-43E7-906B-01A5835AAA5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D7EF8AB-8BA7-4D19-BB1F-E7B583DBA388}"/>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1731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921E-53B0-46BF-8CBE-678DFBAA8A3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4A5C1AB-578D-4F4F-A66B-CB3B099FB9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F6033E-3C59-47E9-9279-BB0FC36D8B68}"/>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5" name="Footer Placeholder 4">
            <a:extLst>
              <a:ext uri="{FF2B5EF4-FFF2-40B4-BE49-F238E27FC236}">
                <a16:creationId xmlns:a16="http://schemas.microsoft.com/office/drawing/2014/main" id="{5279CF85-7785-4D33-AA91-6869F40FD0F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31B4613-E777-4F22-AA80-884825C9922D}"/>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336297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770080-3774-462B-A0D8-88C3EB9149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A47CC8B-F81F-4E8A-BFEA-A1D5A1FAB0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C59E74-D4D0-4BCB-9410-37D9E21F96DD}"/>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5" name="Footer Placeholder 4">
            <a:extLst>
              <a:ext uri="{FF2B5EF4-FFF2-40B4-BE49-F238E27FC236}">
                <a16:creationId xmlns:a16="http://schemas.microsoft.com/office/drawing/2014/main" id="{0845F648-8B00-42C0-A1B5-4092B978EB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DE30183-3EBF-49FE-9254-8F877A3AD38B}"/>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4022797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1B39-C968-4147-88FF-68103CAFFD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B08B616-E6EE-4C05-896D-429A7C2475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609290-860E-4225-9E18-3BA109B64AA5}"/>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5" name="Footer Placeholder 4">
            <a:extLst>
              <a:ext uri="{FF2B5EF4-FFF2-40B4-BE49-F238E27FC236}">
                <a16:creationId xmlns:a16="http://schemas.microsoft.com/office/drawing/2014/main" id="{CCA77683-1611-4B99-9187-CCADBCF9182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E148471-BDA8-4F74-B3CC-8147EA41E7B2}"/>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103211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0FB8-59DE-42D7-ACD1-597C6379AF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4B9AA80-41AE-47CA-852B-25DCACBA7D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457F18-9EA9-40AB-8EB5-F2911FAF437A}"/>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5" name="Footer Placeholder 4">
            <a:extLst>
              <a:ext uri="{FF2B5EF4-FFF2-40B4-BE49-F238E27FC236}">
                <a16:creationId xmlns:a16="http://schemas.microsoft.com/office/drawing/2014/main" id="{F199F322-C964-407D-B521-04A8C51A266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43F402C-9DCA-40A0-8F86-1CC3FCF2E000}"/>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276004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2C754-C4BB-4089-8693-DB92A7C2AFD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1A867D0-F233-4851-8B49-EE0FA1E0A4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B86B132-8E0E-4C0B-B165-3482356377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8B799E8-2123-4D5B-ACA4-D313DA512052}"/>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6" name="Footer Placeholder 5">
            <a:extLst>
              <a:ext uri="{FF2B5EF4-FFF2-40B4-BE49-F238E27FC236}">
                <a16:creationId xmlns:a16="http://schemas.microsoft.com/office/drawing/2014/main" id="{D5DA2B4A-0441-454E-B819-D2E3D849FFC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53C9292-A978-4573-99D2-CF2ABF47475A}"/>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167521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71B1-99ED-4E36-B01A-44E61BE5133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E936684-D0B4-41DD-A560-41B34A4B2A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636A9C-6ADD-44B6-B021-DB61780539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028E9BE-0255-48BC-B4D4-3AD2C6B4E3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C8D76B-1574-4540-B175-740C1DE4B3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261FF93-454F-433A-B911-0774ADBAB2DD}"/>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8" name="Footer Placeholder 7">
            <a:extLst>
              <a:ext uri="{FF2B5EF4-FFF2-40B4-BE49-F238E27FC236}">
                <a16:creationId xmlns:a16="http://schemas.microsoft.com/office/drawing/2014/main" id="{617ADC4A-6129-4F31-AF48-A712135CB21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8C022A9-A269-4E06-8061-B7E8CE87A008}"/>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278594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0341-6CCF-466A-9936-BC8DA02E4E0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936756F-4769-4687-83EF-A0580CEAA3B5}"/>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4" name="Footer Placeholder 3">
            <a:extLst>
              <a:ext uri="{FF2B5EF4-FFF2-40B4-BE49-F238E27FC236}">
                <a16:creationId xmlns:a16="http://schemas.microsoft.com/office/drawing/2014/main" id="{EA337517-6C36-42D4-843A-8B3B0E32835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B58E15A-EDA0-448F-8291-B5D5776B4054}"/>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196596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BF2FE-D0E3-4705-8797-779B89CB53D5}"/>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3" name="Footer Placeholder 2">
            <a:extLst>
              <a:ext uri="{FF2B5EF4-FFF2-40B4-BE49-F238E27FC236}">
                <a16:creationId xmlns:a16="http://schemas.microsoft.com/office/drawing/2014/main" id="{85C4B44D-9756-4635-B367-834F7F6BD86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5870EDE-AFFA-44F6-810C-A383BAA19FFB}"/>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267021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75A11-356D-43ED-A65A-955115937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E3D9FED-250A-4DA2-AA58-E186ABD012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3CABAA8-9E9C-4EA7-AF84-3FCF2F2338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48F95B-1804-4A7C-9175-5CEE64F00EAE}"/>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6" name="Footer Placeholder 5">
            <a:extLst>
              <a:ext uri="{FF2B5EF4-FFF2-40B4-BE49-F238E27FC236}">
                <a16:creationId xmlns:a16="http://schemas.microsoft.com/office/drawing/2014/main" id="{E2A581A3-1FE5-44AA-B009-4CE4267A7B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16B24D4-DF50-4FC0-9D88-49B4C2A5C446}"/>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396638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5AC7-D5FF-4781-9045-3AF6246E5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2CF383E-F4A6-4B67-81B7-8E52D8DE55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37543CC-836B-47CB-844D-D59984FFE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5B38F-07A1-4578-BB9E-8BC9B1A78530}"/>
              </a:ext>
            </a:extLst>
          </p:cNvPr>
          <p:cNvSpPr>
            <a:spLocks noGrp="1"/>
          </p:cNvSpPr>
          <p:nvPr>
            <p:ph type="dt" sz="half" idx="10"/>
          </p:nvPr>
        </p:nvSpPr>
        <p:spPr/>
        <p:txBody>
          <a:bodyPr/>
          <a:lstStyle/>
          <a:p>
            <a:fld id="{C2F7353A-E9E1-426E-B09D-4D27346713CD}" type="datetimeFigureOut">
              <a:rPr lang="en-AU" smtClean="0"/>
              <a:t>18/05/2023</a:t>
            </a:fld>
            <a:endParaRPr lang="en-AU"/>
          </a:p>
        </p:txBody>
      </p:sp>
      <p:sp>
        <p:nvSpPr>
          <p:cNvPr id="6" name="Footer Placeholder 5">
            <a:extLst>
              <a:ext uri="{FF2B5EF4-FFF2-40B4-BE49-F238E27FC236}">
                <a16:creationId xmlns:a16="http://schemas.microsoft.com/office/drawing/2014/main" id="{395817E7-758C-4374-86ED-59DA4BC5135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DA41713-3E29-44EB-86EE-DD629A64C337}"/>
              </a:ext>
            </a:extLst>
          </p:cNvPr>
          <p:cNvSpPr>
            <a:spLocks noGrp="1"/>
          </p:cNvSpPr>
          <p:nvPr>
            <p:ph type="sldNum" sz="quarter" idx="12"/>
          </p:nvPr>
        </p:nvSpPr>
        <p:spPr/>
        <p:txBody>
          <a:bodyPr/>
          <a:lstStyle/>
          <a:p>
            <a:fld id="{4FD0A062-FD1A-4793-AA6E-5927374C6D98}" type="slidenum">
              <a:rPr lang="en-AU" smtClean="0"/>
              <a:t>‹#›</a:t>
            </a:fld>
            <a:endParaRPr lang="en-AU"/>
          </a:p>
        </p:txBody>
      </p:sp>
    </p:spTree>
    <p:extLst>
      <p:ext uri="{BB962C8B-B14F-4D97-AF65-F5344CB8AC3E}">
        <p14:creationId xmlns:p14="http://schemas.microsoft.com/office/powerpoint/2010/main" val="102807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F382C-18AC-4BD7-8525-38F2D9A183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CF8C9F1-C31D-4FD7-B0F3-B5DEC81600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DB940D6-EC9B-4B1A-8D5A-60A7AC487E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7353A-E9E1-426E-B09D-4D27346713CD}" type="datetimeFigureOut">
              <a:rPr lang="en-AU" smtClean="0"/>
              <a:t>18/05/2023</a:t>
            </a:fld>
            <a:endParaRPr lang="en-AU"/>
          </a:p>
        </p:txBody>
      </p:sp>
      <p:sp>
        <p:nvSpPr>
          <p:cNvPr id="5" name="Footer Placeholder 4">
            <a:extLst>
              <a:ext uri="{FF2B5EF4-FFF2-40B4-BE49-F238E27FC236}">
                <a16:creationId xmlns:a16="http://schemas.microsoft.com/office/drawing/2014/main" id="{E761D2D9-1934-4E56-9A06-3083F87F94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A7F04A2-321A-4778-9781-1EB701D0AC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0A062-FD1A-4793-AA6E-5927374C6D98}" type="slidenum">
              <a:rPr lang="en-AU" smtClean="0"/>
              <a:t>‹#›</a:t>
            </a:fld>
            <a:endParaRPr lang="en-AU"/>
          </a:p>
        </p:txBody>
      </p:sp>
    </p:spTree>
    <p:extLst>
      <p:ext uri="{BB962C8B-B14F-4D97-AF65-F5344CB8AC3E}">
        <p14:creationId xmlns:p14="http://schemas.microsoft.com/office/powerpoint/2010/main" val="692173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svg"/><Relationship Id="rId3" Type="http://schemas.openxmlformats.org/officeDocument/2006/relationships/diagramLayout" Target="../diagrams/layout2.xml"/><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1.jpg"/><Relationship Id="rId5" Type="http://schemas.openxmlformats.org/officeDocument/2006/relationships/diagramColors" Target="../diagrams/colors2.xml"/><Relationship Id="rId10" Type="http://schemas.openxmlformats.org/officeDocument/2006/relationships/image" Target="../media/image10.jpg"/><Relationship Id="rId4" Type="http://schemas.openxmlformats.org/officeDocument/2006/relationships/diagramQuickStyle" Target="../diagrams/quickStyle2.xml"/><Relationship Id="rId9"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ustomXml" Target="../ink/ink4.xml"/><Relationship Id="rId3" Type="http://schemas.openxmlformats.org/officeDocument/2006/relationships/diagramLayout" Target="../diagrams/layout3.xml"/><Relationship Id="rId7" Type="http://schemas.openxmlformats.org/officeDocument/2006/relationships/customXml" Target="../ink/ink1.xml"/><Relationship Id="rId12" Type="http://schemas.openxmlformats.org/officeDocument/2006/relationships/image" Target="../media/image19.png"/><Relationship Id="rId17" Type="http://schemas.openxmlformats.org/officeDocument/2006/relationships/customXml" Target="../ink/ink7.xml"/><Relationship Id="rId2" Type="http://schemas.openxmlformats.org/officeDocument/2006/relationships/diagramData" Target="../diagrams/data3.xml"/><Relationship Id="rId16"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customXml" Target="../ink/ink3.xml"/><Relationship Id="rId5" Type="http://schemas.openxmlformats.org/officeDocument/2006/relationships/diagramColors" Target="../diagrams/colors3.xml"/><Relationship Id="rId15" Type="http://schemas.openxmlformats.org/officeDocument/2006/relationships/customXml" Target="../ink/ink6.xml"/><Relationship Id="rId10" Type="http://schemas.openxmlformats.org/officeDocument/2006/relationships/image" Target="../media/image18.png"/><Relationship Id="rId4" Type="http://schemas.openxmlformats.org/officeDocument/2006/relationships/diagramQuickStyle" Target="../diagrams/quickStyle3.xml"/><Relationship Id="rId9" Type="http://schemas.openxmlformats.org/officeDocument/2006/relationships/customXml" Target="../ink/ink2.xml"/><Relationship Id="rId1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92D7-4E3F-44A2-9A99-C30D8831CE15}"/>
              </a:ext>
            </a:extLst>
          </p:cNvPr>
          <p:cNvSpPr>
            <a:spLocks noGrp="1"/>
          </p:cNvSpPr>
          <p:nvPr>
            <p:ph type="ctrTitle"/>
          </p:nvPr>
        </p:nvSpPr>
        <p:spPr>
          <a:xfrm>
            <a:off x="313267" y="509630"/>
            <a:ext cx="11421533" cy="1963529"/>
          </a:xfrm>
        </p:spPr>
        <p:txBody>
          <a:bodyPr>
            <a:normAutofit/>
          </a:bodyPr>
          <a:lstStyle/>
          <a:p>
            <a:r>
              <a:rPr lang="en-AU" sz="5400" i="1" dirty="0">
                <a:solidFill>
                  <a:srgbClr val="002F55"/>
                </a:solidFill>
                <a:latin typeface="Open Sans" panose="020B0606030504020204" pitchFamily="34" charset="0"/>
                <a:ea typeface="+mn-ea"/>
                <a:cs typeface="+mn-cs"/>
              </a:rPr>
              <a:t>Rural and Agribusiness Law: The Latest Updates and Challenges</a:t>
            </a:r>
            <a:endParaRPr lang="en-AU" sz="5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3C22D4-DE2C-47D8-840D-B0D8BB3DD3CE}"/>
              </a:ext>
            </a:extLst>
          </p:cNvPr>
          <p:cNvSpPr>
            <a:spLocks noGrp="1"/>
          </p:cNvSpPr>
          <p:nvPr>
            <p:ph type="subTitle" idx="1"/>
          </p:nvPr>
        </p:nvSpPr>
        <p:spPr>
          <a:xfrm>
            <a:off x="1582723" y="2805084"/>
            <a:ext cx="9144000" cy="1655762"/>
          </a:xfrm>
        </p:spPr>
        <p:txBody>
          <a:bodyPr>
            <a:noAutofit/>
          </a:bodyPr>
          <a:lstStyle/>
          <a:p>
            <a:r>
              <a:rPr lang="en-AU" sz="5400" dirty="0">
                <a:solidFill>
                  <a:srgbClr val="002F55"/>
                </a:solidFill>
                <a:latin typeface="Open Sans" panose="020B0606030504020204" pitchFamily="34" charset="0"/>
              </a:rPr>
              <a:t>Leah Mangano</a:t>
            </a:r>
          </a:p>
          <a:p>
            <a:r>
              <a:rPr lang="en-AU" sz="5400" dirty="0">
                <a:solidFill>
                  <a:srgbClr val="002F55"/>
                </a:solidFill>
                <a:latin typeface="Open Sans" panose="020B0606030504020204" pitchFamily="34" charset="0"/>
              </a:rPr>
              <a:t>Principal</a:t>
            </a:r>
          </a:p>
        </p:txBody>
      </p:sp>
      <p:pic>
        <p:nvPicPr>
          <p:cNvPr id="5" name="Picture 4">
            <a:extLst>
              <a:ext uri="{FF2B5EF4-FFF2-40B4-BE49-F238E27FC236}">
                <a16:creationId xmlns:a16="http://schemas.microsoft.com/office/drawing/2014/main" id="{FE2431DA-6E38-4322-8381-098441CCF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324" y="4792771"/>
            <a:ext cx="3959352" cy="1438656"/>
          </a:xfrm>
          <a:prstGeom prst="rect">
            <a:avLst/>
          </a:prstGeom>
        </p:spPr>
      </p:pic>
    </p:spTree>
    <p:extLst>
      <p:ext uri="{BB962C8B-B14F-4D97-AF65-F5344CB8AC3E}">
        <p14:creationId xmlns:p14="http://schemas.microsoft.com/office/powerpoint/2010/main" val="3544330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DA8B-2CF2-43C3-AEE4-734F8D670B4C}"/>
              </a:ext>
            </a:extLst>
          </p:cNvPr>
          <p:cNvSpPr>
            <a:spLocks noGrp="1"/>
          </p:cNvSpPr>
          <p:nvPr>
            <p:ph type="title"/>
          </p:nvPr>
        </p:nvSpPr>
        <p:spPr>
          <a:xfrm>
            <a:off x="838200" y="206109"/>
            <a:ext cx="10515600" cy="1072621"/>
          </a:xfrm>
        </p:spPr>
        <p:txBody>
          <a:bodyPr>
            <a:normAutofit/>
          </a:bodyPr>
          <a:lstStyle/>
          <a:p>
            <a:pPr algn="ctr"/>
            <a:r>
              <a:rPr lang="en-AU" dirty="0">
                <a:solidFill>
                  <a:srgbClr val="002F55"/>
                </a:solidFill>
                <a:latin typeface="Open Sans" panose="020B0606030504020204" pitchFamily="34" charset="0"/>
                <a:ea typeface="+mn-ea"/>
                <a:cs typeface="+mn-cs"/>
              </a:rPr>
              <a:t>Timeline</a:t>
            </a:r>
          </a:p>
        </p:txBody>
      </p:sp>
      <p:graphicFrame>
        <p:nvGraphicFramePr>
          <p:cNvPr id="4" name="Content Placeholder 13">
            <a:extLst>
              <a:ext uri="{FF2B5EF4-FFF2-40B4-BE49-F238E27FC236}">
                <a16:creationId xmlns:a16="http://schemas.microsoft.com/office/drawing/2014/main" id="{27B16FAD-7F99-495F-96E3-945DDD355B83}"/>
              </a:ext>
            </a:extLst>
          </p:cNvPr>
          <p:cNvGraphicFramePr>
            <a:graphicFrameLocks noGrp="1"/>
          </p:cNvGraphicFramePr>
          <p:nvPr>
            <p:ph idx="1"/>
          </p:nvPr>
        </p:nvGraphicFramePr>
        <p:xfrm>
          <a:off x="711200" y="1278730"/>
          <a:ext cx="10515600" cy="5435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47350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65AA58-7B28-41AB-BACD-817BBDF3A8CE}"/>
              </a:ext>
            </a:extLst>
          </p:cNvPr>
          <p:cNvSpPr>
            <a:spLocks noGrp="1"/>
          </p:cNvSpPr>
          <p:nvPr>
            <p:ph type="title"/>
          </p:nvPr>
        </p:nvSpPr>
        <p:spPr/>
        <p:txBody>
          <a:bodyPr>
            <a:normAutofit/>
          </a:bodyPr>
          <a:lstStyle/>
          <a:p>
            <a:pPr algn="ctr"/>
            <a:r>
              <a:rPr lang="en-US" sz="5400" i="1" dirty="0">
                <a:solidFill>
                  <a:srgbClr val="002F55"/>
                </a:solidFill>
                <a:latin typeface="Open Sans" panose="020B0606030504020204" pitchFamily="34" charset="0"/>
                <a:ea typeface="+mn-ea"/>
                <a:cs typeface="+mn-cs"/>
              </a:rPr>
              <a:t>A general biosecurity obligation</a:t>
            </a:r>
            <a:r>
              <a:rPr lang="en-AU" sz="5400" i="1" dirty="0">
                <a:solidFill>
                  <a:srgbClr val="002F55"/>
                </a:solidFill>
                <a:latin typeface="Open Sans" panose="020B0606030504020204" pitchFamily="34" charset="0"/>
                <a:ea typeface="+mn-ea"/>
                <a:cs typeface="+mn-cs"/>
              </a:rPr>
              <a:t>  </a:t>
            </a:r>
            <a:endParaRPr lang="en-AU" sz="5400" dirty="0">
              <a:solidFill>
                <a:srgbClr val="002F55"/>
              </a:solidFill>
              <a:latin typeface="Open Sans" panose="020B0606030504020204" pitchFamily="34" charset="0"/>
              <a:ea typeface="+mn-ea"/>
              <a:cs typeface="+mn-cs"/>
            </a:endParaRPr>
          </a:p>
        </p:txBody>
      </p:sp>
      <p:sp>
        <p:nvSpPr>
          <p:cNvPr id="2" name="Content Placeholder 1">
            <a:extLst>
              <a:ext uri="{FF2B5EF4-FFF2-40B4-BE49-F238E27FC236}">
                <a16:creationId xmlns:a16="http://schemas.microsoft.com/office/drawing/2014/main" id="{E3FE65B3-5DBB-75AA-C7F5-7F9FDFC594E3}"/>
              </a:ext>
            </a:extLst>
          </p:cNvPr>
          <p:cNvSpPr>
            <a:spLocks noGrp="1"/>
          </p:cNvSpPr>
          <p:nvPr>
            <p:ph idx="1"/>
          </p:nvPr>
        </p:nvSpPr>
        <p:spPr/>
        <p:txBody>
          <a:bodyPr/>
          <a:lstStyle/>
          <a:p>
            <a:pPr marL="0" indent="0">
              <a:buNone/>
            </a:pPr>
            <a:r>
              <a:rPr lang="en-US" i="1" dirty="0">
                <a:solidFill>
                  <a:srgbClr val="002F55"/>
                </a:solidFill>
                <a:latin typeface="Open Sans" panose="020B0606030504020204" pitchFamily="34" charset="0"/>
              </a:rPr>
              <a:t>The person has an obligation to take all reasonable and practical measures to prevent or </a:t>
            </a:r>
            <a:r>
              <a:rPr lang="en-US" i="1" dirty="0" err="1">
                <a:solidFill>
                  <a:srgbClr val="002F55"/>
                </a:solidFill>
                <a:latin typeface="Open Sans" panose="020B0606030504020204" pitchFamily="34" charset="0"/>
              </a:rPr>
              <a:t>minimise</a:t>
            </a:r>
            <a:r>
              <a:rPr lang="en-US" i="1" dirty="0">
                <a:solidFill>
                  <a:srgbClr val="002F55"/>
                </a:solidFill>
                <a:latin typeface="Open Sans" panose="020B0606030504020204" pitchFamily="34" charset="0"/>
              </a:rPr>
              <a:t> the biosecurity risk.</a:t>
            </a:r>
          </a:p>
          <a:p>
            <a:pPr marL="0" indent="0">
              <a:buNone/>
            </a:pPr>
            <a:endParaRPr lang="en-US" i="1" dirty="0">
              <a:solidFill>
                <a:srgbClr val="002F55"/>
              </a:solidFill>
              <a:latin typeface="Open Sans" panose="020B0606030504020204" pitchFamily="34" charset="0"/>
            </a:endParaRPr>
          </a:p>
          <a:p>
            <a:pPr marL="0" indent="0">
              <a:buNone/>
            </a:pPr>
            <a:endParaRPr lang="en-US" i="1" dirty="0">
              <a:solidFill>
                <a:srgbClr val="002F55"/>
              </a:solidFill>
              <a:latin typeface="Open Sans" panose="020B0606030504020204" pitchFamily="34" charset="0"/>
            </a:endParaRPr>
          </a:p>
          <a:p>
            <a:pPr marL="0" indent="0">
              <a:buNone/>
            </a:pPr>
            <a:r>
              <a:rPr lang="en-AU" b="1" i="0" dirty="0">
                <a:solidFill>
                  <a:srgbClr val="000000"/>
                </a:solidFill>
                <a:effectLst/>
                <a:latin typeface="Arial" panose="020B0604020202020204" pitchFamily="34" charset="0"/>
              </a:rPr>
              <a:t>Biosecurity Act 2014</a:t>
            </a:r>
          </a:p>
          <a:p>
            <a:pPr marL="0" indent="0">
              <a:buNone/>
            </a:pPr>
            <a:endParaRPr lang="en-US" i="1" dirty="0">
              <a:solidFill>
                <a:srgbClr val="002F55"/>
              </a:solidFill>
              <a:latin typeface="Open Sans" panose="020B0606030504020204" pitchFamily="34" charset="0"/>
            </a:endParaRPr>
          </a:p>
        </p:txBody>
      </p:sp>
    </p:spTree>
    <p:extLst>
      <p:ext uri="{BB962C8B-B14F-4D97-AF65-F5344CB8AC3E}">
        <p14:creationId xmlns:p14="http://schemas.microsoft.com/office/powerpoint/2010/main" val="249366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D7CF-7C43-F630-A439-9C1CBE1C079D}"/>
              </a:ext>
            </a:extLst>
          </p:cNvPr>
          <p:cNvSpPr>
            <a:spLocks noGrp="1"/>
          </p:cNvSpPr>
          <p:nvPr>
            <p:ph type="title"/>
          </p:nvPr>
        </p:nvSpPr>
        <p:spPr>
          <a:xfrm>
            <a:off x="838200" y="365125"/>
            <a:ext cx="10515600" cy="955675"/>
          </a:xfrm>
        </p:spPr>
        <p:txBody>
          <a:bodyPr>
            <a:normAutofit/>
          </a:bodyPr>
          <a:lstStyle/>
          <a:p>
            <a:pPr algn="ctr"/>
            <a:r>
              <a:rPr lang="en-US" sz="4400" i="1" dirty="0">
                <a:solidFill>
                  <a:srgbClr val="002F55"/>
                </a:solidFill>
                <a:latin typeface="Open Sans" panose="020B0606030504020204" pitchFamily="34" charset="0"/>
                <a:ea typeface="+mn-ea"/>
                <a:cs typeface="+mn-cs"/>
              </a:rPr>
              <a:t>Also - A general biosecurity obligation</a:t>
            </a:r>
            <a:r>
              <a:rPr lang="en-AU" sz="4400" i="1" dirty="0">
                <a:solidFill>
                  <a:srgbClr val="002F55"/>
                </a:solidFill>
                <a:latin typeface="Open Sans" panose="020B0606030504020204" pitchFamily="34" charset="0"/>
                <a:ea typeface="+mn-ea"/>
                <a:cs typeface="+mn-cs"/>
              </a:rPr>
              <a:t> </a:t>
            </a:r>
            <a:endParaRPr lang="en-AU" dirty="0"/>
          </a:p>
        </p:txBody>
      </p:sp>
      <p:sp>
        <p:nvSpPr>
          <p:cNvPr id="5" name="Content Placeholder 4">
            <a:extLst>
              <a:ext uri="{FF2B5EF4-FFF2-40B4-BE49-F238E27FC236}">
                <a16:creationId xmlns:a16="http://schemas.microsoft.com/office/drawing/2014/main" id="{5AAC6AC0-5A71-F94D-6294-D74F8CF2529E}"/>
              </a:ext>
            </a:extLst>
          </p:cNvPr>
          <p:cNvSpPr>
            <a:spLocks noGrp="1"/>
          </p:cNvSpPr>
          <p:nvPr>
            <p:ph idx="1"/>
          </p:nvPr>
        </p:nvSpPr>
        <p:spPr>
          <a:xfrm>
            <a:off x="838200" y="1320800"/>
            <a:ext cx="10515600" cy="4856163"/>
          </a:xfrm>
        </p:spPr>
        <p:txBody>
          <a:bodyPr>
            <a:normAutofit fontScale="92500" lnSpcReduction="20000"/>
          </a:bodyPr>
          <a:lstStyle/>
          <a:p>
            <a:pPr>
              <a:lnSpc>
                <a:spcPct val="107000"/>
              </a:lnSpc>
              <a:spcAft>
                <a:spcPts val="800"/>
              </a:spcAft>
            </a:pPr>
            <a:r>
              <a:rPr lang="en-US" i="1" dirty="0">
                <a:solidFill>
                  <a:srgbClr val="002F55"/>
                </a:solidFill>
                <a:latin typeface="Open Sans" panose="020B0606030504020204" pitchFamily="34" charset="0"/>
              </a:rPr>
              <a:t>T</a:t>
            </a:r>
            <a:r>
              <a:rPr lang="en-AU" i="1" dirty="0">
                <a:solidFill>
                  <a:srgbClr val="002F55"/>
                </a:solidFill>
                <a:latin typeface="Open Sans" panose="020B0606030504020204" pitchFamily="34" charset="0"/>
              </a:rPr>
              <a:t>o prevent or minimise adverse effects on a biosecurity consideration of the person’s dealing with the biosecurity matter or carrier or carrying out the activity; and</a:t>
            </a:r>
          </a:p>
          <a:p>
            <a:pPr>
              <a:lnSpc>
                <a:spcPct val="107000"/>
              </a:lnSpc>
              <a:spcAft>
                <a:spcPts val="800"/>
              </a:spcAft>
            </a:pPr>
            <a:r>
              <a:rPr lang="en-AU" i="1" dirty="0">
                <a:solidFill>
                  <a:srgbClr val="002F55"/>
                </a:solidFill>
                <a:latin typeface="Open Sans" panose="020B0606030504020204" pitchFamily="34" charset="0"/>
              </a:rPr>
              <a:t>To minimise the likelihood of causing a biosecurity event, or to limit the consequences of a biosecurity event caused, by dealing with the biosecurity matter or carrier or carrying out the activity; and</a:t>
            </a:r>
          </a:p>
          <a:p>
            <a:pPr>
              <a:lnSpc>
                <a:spcPct val="107000"/>
              </a:lnSpc>
              <a:spcAft>
                <a:spcPts val="800"/>
              </a:spcAft>
            </a:pPr>
            <a:r>
              <a:rPr lang="en-AU" i="1" dirty="0">
                <a:solidFill>
                  <a:srgbClr val="002F55"/>
                </a:solidFill>
                <a:latin typeface="Open Sans" panose="020B0606030504020204" pitchFamily="34" charset="0"/>
              </a:rPr>
              <a:t>Not to do or omit to do something if the person knows or ought reasonably to know that doing or omitting to do the thing may exacerbate the adverse effects, or potential adverse effects, of the biosecurity matter, carrier or activity on a biosecurity consideration.</a:t>
            </a:r>
          </a:p>
          <a:p>
            <a:pPr marL="0" indent="0">
              <a:buNone/>
            </a:pPr>
            <a:r>
              <a:rPr lang="en-AU" b="1" i="0" dirty="0">
                <a:solidFill>
                  <a:srgbClr val="000000"/>
                </a:solidFill>
                <a:effectLst/>
                <a:latin typeface="Arial" panose="020B0604020202020204" pitchFamily="34" charset="0"/>
              </a:rPr>
              <a:t>Biosecurity Act 2014</a:t>
            </a:r>
          </a:p>
          <a:p>
            <a:pPr marL="0" indent="0">
              <a:buNone/>
            </a:pPr>
            <a:endParaRPr lang="en-AU" dirty="0"/>
          </a:p>
        </p:txBody>
      </p:sp>
    </p:spTree>
    <p:extLst>
      <p:ext uri="{BB962C8B-B14F-4D97-AF65-F5344CB8AC3E}">
        <p14:creationId xmlns:p14="http://schemas.microsoft.com/office/powerpoint/2010/main" val="111109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F389-B17D-4C75-A6E4-B9D064163F7E}"/>
              </a:ext>
            </a:extLst>
          </p:cNvPr>
          <p:cNvSpPr>
            <a:spLocks noGrp="1"/>
          </p:cNvSpPr>
          <p:nvPr>
            <p:ph type="title"/>
          </p:nvPr>
        </p:nvSpPr>
        <p:spPr/>
        <p:txBody>
          <a:bodyPr/>
          <a:lstStyle/>
          <a:p>
            <a:pPr algn="ctr"/>
            <a:r>
              <a:rPr lang="en-AU" i="1" dirty="0">
                <a:solidFill>
                  <a:srgbClr val="002F55"/>
                </a:solidFill>
                <a:latin typeface="Open Sans" panose="020B0606030504020204" pitchFamily="34" charset="0"/>
                <a:ea typeface="+mn-ea"/>
                <a:cs typeface="+mn-cs"/>
              </a:rPr>
              <a:t>Report to Biosecurity</a:t>
            </a:r>
            <a:r>
              <a:rPr lang="en-AU" dirty="0">
                <a:solidFill>
                  <a:srgbClr val="002F55"/>
                </a:solidFill>
                <a:latin typeface="Open Sans" panose="020B0606030504020204" pitchFamily="34" charset="0"/>
                <a:ea typeface="+mn-ea"/>
                <a:cs typeface="+mn-cs"/>
              </a:rPr>
              <a:t> </a:t>
            </a:r>
            <a:endParaRPr lang="en-AU" dirty="0"/>
          </a:p>
        </p:txBody>
      </p:sp>
      <p:pic>
        <p:nvPicPr>
          <p:cNvPr id="8" name="Content Placeholder 7">
            <a:extLst>
              <a:ext uri="{FF2B5EF4-FFF2-40B4-BE49-F238E27FC236}">
                <a16:creationId xmlns:a16="http://schemas.microsoft.com/office/drawing/2014/main" id="{A0BE1830-376A-34C3-F35A-4964BD69EB0E}"/>
              </a:ext>
            </a:extLst>
          </p:cNvPr>
          <p:cNvPicPr>
            <a:picLocks noGrp="1" noChangeAspect="1"/>
          </p:cNvPicPr>
          <p:nvPr>
            <p:ph idx="1"/>
          </p:nvPr>
        </p:nvPicPr>
        <p:blipFill>
          <a:blip r:embed="rId2"/>
          <a:stretch>
            <a:fillRect/>
          </a:stretch>
        </p:blipFill>
        <p:spPr>
          <a:xfrm>
            <a:off x="992734" y="1366982"/>
            <a:ext cx="10206531" cy="4782272"/>
          </a:xfrm>
        </p:spPr>
      </p:pic>
    </p:spTree>
    <p:extLst>
      <p:ext uri="{BB962C8B-B14F-4D97-AF65-F5344CB8AC3E}">
        <p14:creationId xmlns:p14="http://schemas.microsoft.com/office/powerpoint/2010/main" val="320046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032C77B-B38E-7B4A-A153-B3BF28B02C01}"/>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AU" dirty="0">
                <a:solidFill>
                  <a:srgbClr val="002F55"/>
                </a:solidFill>
                <a:latin typeface="Open Sans" panose="020B0606030504020204" pitchFamily="34" charset="0"/>
                <a:ea typeface="+mn-ea"/>
                <a:cs typeface="+mn-cs"/>
              </a:rPr>
              <a:t>NOTICE OF PRESENCE OF PANAMA </a:t>
            </a:r>
          </a:p>
        </p:txBody>
      </p:sp>
      <p:pic>
        <p:nvPicPr>
          <p:cNvPr id="27" name="Picture Placeholder 26">
            <a:extLst>
              <a:ext uri="{FF2B5EF4-FFF2-40B4-BE49-F238E27FC236}">
                <a16:creationId xmlns:a16="http://schemas.microsoft.com/office/drawing/2014/main" id="{897861FA-95E5-1265-A93D-EA5133F2A137}"/>
              </a:ext>
            </a:extLst>
          </p:cNvPr>
          <p:cNvPicPr>
            <a:picLocks noGrp="1" noChangeAspect="1"/>
          </p:cNvPicPr>
          <p:nvPr>
            <p:ph type="pic" idx="1"/>
          </p:nvPr>
        </p:nvPicPr>
        <p:blipFill rotWithShape="1">
          <a:blip r:embed="rId2"/>
          <a:srcRect l="739" r="739"/>
          <a:stretch/>
        </p:blipFill>
        <p:spPr/>
      </p:pic>
      <p:pic>
        <p:nvPicPr>
          <p:cNvPr id="2" name="Graphic 1" descr="Right pointing backhand index">
            <a:extLst>
              <a:ext uri="{FF2B5EF4-FFF2-40B4-BE49-F238E27FC236}">
                <a16:creationId xmlns:a16="http://schemas.microsoft.com/office/drawing/2014/main" id="{2127234D-6423-DCC5-ACC0-A60D29D884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3534" y="2582335"/>
            <a:ext cx="3035882" cy="3035882"/>
          </a:xfrm>
          <a:prstGeom prst="rect">
            <a:avLst/>
          </a:prstGeom>
        </p:spPr>
      </p:pic>
    </p:spTree>
    <p:extLst>
      <p:ext uri="{BB962C8B-B14F-4D97-AF65-F5344CB8AC3E}">
        <p14:creationId xmlns:p14="http://schemas.microsoft.com/office/powerpoint/2010/main" val="317659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Graphic 12" descr="Palm tree">
            <a:extLst>
              <a:ext uri="{FF2B5EF4-FFF2-40B4-BE49-F238E27FC236}">
                <a16:creationId xmlns:a16="http://schemas.microsoft.com/office/drawing/2014/main" id="{D3CC7A75-0B7F-613C-A02E-DAB50235B6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07600" y="2514600"/>
            <a:ext cx="914400" cy="914400"/>
          </a:xfrm>
          <a:prstGeom prst="rect">
            <a:avLst/>
          </a:prstGeom>
        </p:spPr>
      </p:pic>
      <p:sp>
        <p:nvSpPr>
          <p:cNvPr id="16" name="TextBox 15">
            <a:extLst>
              <a:ext uri="{FF2B5EF4-FFF2-40B4-BE49-F238E27FC236}">
                <a16:creationId xmlns:a16="http://schemas.microsoft.com/office/drawing/2014/main" id="{0AE998FF-38BD-F697-001B-9398C67BD971}"/>
              </a:ext>
            </a:extLst>
          </p:cNvPr>
          <p:cNvSpPr txBox="1"/>
          <p:nvPr/>
        </p:nvSpPr>
        <p:spPr>
          <a:xfrm>
            <a:off x="10100733" y="3469901"/>
            <a:ext cx="1032933" cy="646331"/>
          </a:xfrm>
          <a:prstGeom prst="rect">
            <a:avLst/>
          </a:prstGeom>
          <a:noFill/>
        </p:spPr>
        <p:txBody>
          <a:bodyPr wrap="square" rtlCol="0">
            <a:spAutoFit/>
          </a:bodyPr>
          <a:lstStyle/>
          <a:p>
            <a:r>
              <a:rPr lang="en-AU" dirty="0"/>
              <a:t>Panama = 1 Plant</a:t>
            </a:r>
          </a:p>
        </p:txBody>
      </p:sp>
      <p:sp>
        <p:nvSpPr>
          <p:cNvPr id="17" name="Frame 16">
            <a:extLst>
              <a:ext uri="{FF2B5EF4-FFF2-40B4-BE49-F238E27FC236}">
                <a16:creationId xmlns:a16="http://schemas.microsoft.com/office/drawing/2014/main" id="{BA07081F-F808-D687-D32D-7E10E020AD0A}"/>
              </a:ext>
            </a:extLst>
          </p:cNvPr>
          <p:cNvSpPr/>
          <p:nvPr/>
        </p:nvSpPr>
        <p:spPr>
          <a:xfrm>
            <a:off x="10100733" y="4426965"/>
            <a:ext cx="1032933" cy="711200"/>
          </a:xfrm>
          <a:prstGeom prst="fram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8" name="TextBox 17">
            <a:extLst>
              <a:ext uri="{FF2B5EF4-FFF2-40B4-BE49-F238E27FC236}">
                <a16:creationId xmlns:a16="http://schemas.microsoft.com/office/drawing/2014/main" id="{43CFFB35-DAB1-1AFA-7D40-E5A4264454E7}"/>
              </a:ext>
            </a:extLst>
          </p:cNvPr>
          <p:cNvSpPr txBox="1"/>
          <p:nvPr/>
        </p:nvSpPr>
        <p:spPr>
          <a:xfrm>
            <a:off x="10193867" y="5271099"/>
            <a:ext cx="1032933" cy="646331"/>
          </a:xfrm>
          <a:prstGeom prst="rect">
            <a:avLst/>
          </a:prstGeom>
          <a:noFill/>
        </p:spPr>
        <p:txBody>
          <a:bodyPr wrap="square" rtlCol="0">
            <a:spAutoFit/>
          </a:bodyPr>
          <a:lstStyle/>
          <a:p>
            <a:r>
              <a:rPr lang="en-AU" dirty="0"/>
              <a:t>Notices = 6 Lots</a:t>
            </a:r>
          </a:p>
        </p:txBody>
      </p:sp>
      <p:pic>
        <p:nvPicPr>
          <p:cNvPr id="2" name="Picture Placeholder 5" descr="Queensland Globe and 17 more pages - Work - Microsoft​ Edge">
            <a:extLst>
              <a:ext uri="{FF2B5EF4-FFF2-40B4-BE49-F238E27FC236}">
                <a16:creationId xmlns:a16="http://schemas.microsoft.com/office/drawing/2014/main" id="{39512694-B505-C6C2-93E7-53270289E8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43345" y="720639"/>
            <a:ext cx="8049829" cy="5768585"/>
          </a:xfrm>
          <a:prstGeom prst="rect">
            <a:avLst/>
          </a:prstGeom>
        </p:spPr>
      </p:pic>
      <p:cxnSp>
        <p:nvCxnSpPr>
          <p:cNvPr id="3" name="Straight Arrow Connector 2">
            <a:extLst>
              <a:ext uri="{FF2B5EF4-FFF2-40B4-BE49-F238E27FC236}">
                <a16:creationId xmlns:a16="http://schemas.microsoft.com/office/drawing/2014/main" id="{B3CDF1E3-41CB-0BE4-BF16-E4ACADF45029}"/>
              </a:ext>
            </a:extLst>
          </p:cNvPr>
          <p:cNvCxnSpPr>
            <a:cxnSpLocks/>
          </p:cNvCxnSpPr>
          <p:nvPr/>
        </p:nvCxnSpPr>
        <p:spPr>
          <a:xfrm flipH="1">
            <a:off x="5809673" y="3107102"/>
            <a:ext cx="4197927" cy="26194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Graphic 5" descr="Palm tree">
            <a:extLst>
              <a:ext uri="{FF2B5EF4-FFF2-40B4-BE49-F238E27FC236}">
                <a16:creationId xmlns:a16="http://schemas.microsoft.com/office/drawing/2014/main" id="{0A903674-2475-289E-F653-041FD34B15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6039" y="5726545"/>
            <a:ext cx="324043" cy="324043"/>
          </a:xfrm>
          <a:prstGeom prst="rect">
            <a:avLst/>
          </a:prstGeom>
        </p:spPr>
      </p:pic>
    </p:spTree>
    <p:extLst>
      <p:ext uri="{BB962C8B-B14F-4D97-AF65-F5344CB8AC3E}">
        <p14:creationId xmlns:p14="http://schemas.microsoft.com/office/powerpoint/2010/main" val="622482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28A59D-31E2-C917-1810-B64698FF9700}"/>
              </a:ext>
            </a:extLst>
          </p:cNvPr>
          <p:cNvSpPr>
            <a:spLocks noGrp="1"/>
          </p:cNvSpPr>
          <p:nvPr>
            <p:ph type="title"/>
          </p:nvPr>
        </p:nvSpPr>
        <p:spPr/>
        <p:txBody>
          <a:bodyPr>
            <a:normAutofit/>
          </a:bodyPr>
          <a:lstStyle/>
          <a:p>
            <a:pPr algn="ctr"/>
            <a:r>
              <a:rPr lang="en-AU" dirty="0">
                <a:solidFill>
                  <a:srgbClr val="002F55"/>
                </a:solidFill>
                <a:latin typeface="Open Sans" panose="020B0606030504020204" pitchFamily="34" charset="0"/>
                <a:ea typeface="+mn-ea"/>
                <a:cs typeface="+mn-cs"/>
              </a:rPr>
              <a:t>Traceability </a:t>
            </a:r>
            <a:endParaRPr lang="en-AU" sz="1800" dirty="0">
              <a:solidFill>
                <a:srgbClr val="002F55"/>
              </a:solidFill>
              <a:latin typeface="Open Sans" panose="020B0606030504020204" pitchFamily="34" charset="0"/>
              <a:ea typeface="+mn-ea"/>
              <a:cs typeface="+mn-cs"/>
            </a:endParaRPr>
          </a:p>
        </p:txBody>
      </p:sp>
      <p:pic>
        <p:nvPicPr>
          <p:cNvPr id="13" name="Content Placeholder 12">
            <a:extLst>
              <a:ext uri="{FF2B5EF4-FFF2-40B4-BE49-F238E27FC236}">
                <a16:creationId xmlns:a16="http://schemas.microsoft.com/office/drawing/2014/main" id="{4434AB7B-B69F-CB40-E378-4259245B81F4}"/>
              </a:ext>
            </a:extLst>
          </p:cNvPr>
          <p:cNvPicPr>
            <a:picLocks noGrp="1" noChangeAspect="1"/>
          </p:cNvPicPr>
          <p:nvPr>
            <p:ph idx="1"/>
          </p:nvPr>
        </p:nvPicPr>
        <p:blipFill>
          <a:blip r:embed="rId2"/>
          <a:stretch>
            <a:fillRect/>
          </a:stretch>
        </p:blipFill>
        <p:spPr>
          <a:xfrm>
            <a:off x="5546572" y="1710531"/>
            <a:ext cx="6246587" cy="4351338"/>
          </a:xfrm>
        </p:spPr>
      </p:pic>
      <p:pic>
        <p:nvPicPr>
          <p:cNvPr id="17" name="Picture 16">
            <a:extLst>
              <a:ext uri="{FF2B5EF4-FFF2-40B4-BE49-F238E27FC236}">
                <a16:creationId xmlns:a16="http://schemas.microsoft.com/office/drawing/2014/main" id="{FEC03112-9E7F-A613-BD70-DE06D8FF9F43}"/>
              </a:ext>
            </a:extLst>
          </p:cNvPr>
          <p:cNvPicPr>
            <a:picLocks noChangeAspect="1"/>
          </p:cNvPicPr>
          <p:nvPr/>
        </p:nvPicPr>
        <p:blipFill>
          <a:blip r:embed="rId3"/>
          <a:stretch>
            <a:fillRect/>
          </a:stretch>
        </p:blipFill>
        <p:spPr>
          <a:xfrm>
            <a:off x="170937" y="1690687"/>
            <a:ext cx="5261970" cy="4351339"/>
          </a:xfrm>
          <a:prstGeom prst="rect">
            <a:avLst/>
          </a:prstGeom>
        </p:spPr>
      </p:pic>
      <p:cxnSp>
        <p:nvCxnSpPr>
          <p:cNvPr id="21" name="Straight Connector 20">
            <a:extLst>
              <a:ext uri="{FF2B5EF4-FFF2-40B4-BE49-F238E27FC236}">
                <a16:creationId xmlns:a16="http://schemas.microsoft.com/office/drawing/2014/main" id="{6439C048-EAB7-CAA1-4D5C-40C94AF226F9}"/>
              </a:ext>
            </a:extLst>
          </p:cNvPr>
          <p:cNvCxnSpPr>
            <a:cxnSpLocks/>
          </p:cNvCxnSpPr>
          <p:nvPr/>
        </p:nvCxnSpPr>
        <p:spPr>
          <a:xfrm>
            <a:off x="11226800" y="1947333"/>
            <a:ext cx="211667"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F74A6F88-B176-076F-9922-3B6CA5300724}"/>
              </a:ext>
            </a:extLst>
          </p:cNvPr>
          <p:cNvCxnSpPr>
            <a:cxnSpLocks/>
          </p:cNvCxnSpPr>
          <p:nvPr/>
        </p:nvCxnSpPr>
        <p:spPr>
          <a:xfrm>
            <a:off x="11116733" y="2175933"/>
            <a:ext cx="474134"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F345DF4-F799-EA1C-38FC-EF1C3796F515}"/>
              </a:ext>
            </a:extLst>
          </p:cNvPr>
          <p:cNvCxnSpPr>
            <a:cxnSpLocks/>
          </p:cNvCxnSpPr>
          <p:nvPr/>
        </p:nvCxnSpPr>
        <p:spPr>
          <a:xfrm>
            <a:off x="11256433" y="2362200"/>
            <a:ext cx="364067"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8280453"/>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44804-2584-CB0B-643B-76F444A7E4E8}"/>
              </a:ext>
            </a:extLst>
          </p:cNvPr>
          <p:cNvSpPr>
            <a:spLocks noGrp="1"/>
          </p:cNvSpPr>
          <p:nvPr>
            <p:ph type="title"/>
          </p:nvPr>
        </p:nvSpPr>
        <p:spPr>
          <a:xfrm>
            <a:off x="838200" y="365125"/>
            <a:ext cx="10515600" cy="955675"/>
          </a:xfrm>
        </p:spPr>
        <p:txBody>
          <a:bodyPr/>
          <a:lstStyle/>
          <a:p>
            <a:pPr algn="ctr"/>
            <a:r>
              <a:rPr lang="en-AU" dirty="0">
                <a:solidFill>
                  <a:srgbClr val="002F55"/>
                </a:solidFill>
                <a:latin typeface="Open Sans" panose="020B0606030504020204" pitchFamily="34" charset="0"/>
                <a:ea typeface="+mn-ea"/>
                <a:cs typeface="+mn-cs"/>
              </a:rPr>
              <a:t>Risk Based Decisions</a:t>
            </a:r>
            <a:endParaRPr lang="en-AU" dirty="0"/>
          </a:p>
        </p:txBody>
      </p:sp>
      <p:sp>
        <p:nvSpPr>
          <p:cNvPr id="3" name="Content Placeholder 2">
            <a:extLst>
              <a:ext uri="{FF2B5EF4-FFF2-40B4-BE49-F238E27FC236}">
                <a16:creationId xmlns:a16="http://schemas.microsoft.com/office/drawing/2014/main" id="{D59EAFA3-0AD6-843F-916B-E8750A603A2D}"/>
              </a:ext>
            </a:extLst>
          </p:cNvPr>
          <p:cNvSpPr>
            <a:spLocks noGrp="1"/>
          </p:cNvSpPr>
          <p:nvPr>
            <p:ph idx="1"/>
          </p:nvPr>
        </p:nvSpPr>
        <p:spPr>
          <a:xfrm>
            <a:off x="838200" y="1320800"/>
            <a:ext cx="10515600" cy="4856163"/>
          </a:xfrm>
        </p:spPr>
        <p:txBody>
          <a:bodyPr>
            <a:normAutofit fontScale="77500" lnSpcReduction="20000"/>
          </a:bodyPr>
          <a:lstStyle/>
          <a:p>
            <a:pPr marL="0" indent="0" algn="just">
              <a:spcBef>
                <a:spcPts val="300"/>
              </a:spcBef>
              <a:spcAft>
                <a:spcPts val="300"/>
              </a:spcAft>
              <a:buNone/>
            </a:pPr>
            <a:r>
              <a:rPr lang="en-AU" sz="2400" i="1" dirty="0">
                <a:solidFill>
                  <a:srgbClr val="002F55"/>
                </a:solidFill>
                <a:latin typeface="Open Sans" panose="020B0606030504020204" pitchFamily="34" charset="0"/>
              </a:rPr>
              <a:t>The aim of risk-based decision making is to ensure that the steps to prevent or minimise the risk.  </a:t>
            </a:r>
          </a:p>
          <a:p>
            <a:pPr marL="0" indent="0" algn="just">
              <a:spcBef>
                <a:spcPts val="300"/>
              </a:spcBef>
              <a:spcAft>
                <a:spcPts val="300"/>
              </a:spcAft>
              <a:buNone/>
            </a:pPr>
            <a:endParaRPr lang="en-AU" sz="2400" i="1" dirty="0">
              <a:solidFill>
                <a:srgbClr val="002F55"/>
              </a:solidFill>
              <a:latin typeface="Open Sans" panose="020B0606030504020204" pitchFamily="34" charset="0"/>
            </a:endParaRPr>
          </a:p>
          <a:p>
            <a:pPr marL="0" indent="0" algn="just">
              <a:spcBef>
                <a:spcPts val="300"/>
              </a:spcBef>
              <a:spcAft>
                <a:spcPts val="300"/>
              </a:spcAft>
              <a:buNone/>
            </a:pPr>
            <a:r>
              <a:rPr lang="en-AU" sz="2400" i="1" dirty="0">
                <a:solidFill>
                  <a:srgbClr val="002F55"/>
                </a:solidFill>
                <a:latin typeface="Open Sans" panose="020B0606030504020204" pitchFamily="34" charset="0"/>
              </a:rPr>
              <a:t>The steps you take may depend on:</a:t>
            </a:r>
            <a:endParaRPr lang="en-US" sz="2400" i="1" dirty="0">
              <a:solidFill>
                <a:srgbClr val="002F55"/>
              </a:solidFill>
              <a:latin typeface="Open Sans" panose="020B0606030504020204" pitchFamily="34" charset="0"/>
            </a:endParaRPr>
          </a:p>
          <a:p>
            <a:pPr marL="0" indent="0" algn="just">
              <a:spcBef>
                <a:spcPts val="300"/>
              </a:spcBef>
              <a:spcAft>
                <a:spcPts val="300"/>
              </a:spcAft>
              <a:buNone/>
            </a:pPr>
            <a:endParaRPr lang="en-AU" sz="24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spcBef>
                <a:spcPts val="300"/>
              </a:spcBef>
              <a:spcAft>
                <a:spcPts val="300"/>
              </a:spcAft>
              <a:buSzPts val="1000"/>
              <a:buFont typeface="Symbol" panose="05050102010706020507" pitchFamily="18" charset="2"/>
              <a:buChar char=""/>
              <a:tabLst>
                <a:tab pos="457200" algn="l"/>
              </a:tabLst>
            </a:pPr>
            <a:r>
              <a:rPr lang="en-AU" sz="2400" i="1" dirty="0">
                <a:solidFill>
                  <a:srgbClr val="002F55"/>
                </a:solidFill>
                <a:latin typeface="Open Sans" panose="020B0606030504020204" pitchFamily="34" charset="0"/>
              </a:rPr>
              <a:t>the likelihood of the risk occurring (e.g. more action for a higher likelihood)</a:t>
            </a:r>
          </a:p>
          <a:p>
            <a:pPr marL="342900" lvl="0" indent="-342900" algn="just">
              <a:spcBef>
                <a:spcPts val="300"/>
              </a:spcBef>
              <a:spcAft>
                <a:spcPts val="300"/>
              </a:spcAft>
              <a:buSzPts val="1000"/>
              <a:buFont typeface="Symbol" panose="05050102010706020507" pitchFamily="18" charset="2"/>
              <a:buChar char=""/>
              <a:tabLst>
                <a:tab pos="457200" algn="l"/>
              </a:tabLst>
            </a:pPr>
            <a:endParaRPr lang="en-AU" sz="2400" i="1" dirty="0">
              <a:solidFill>
                <a:srgbClr val="002F55"/>
              </a:solidFill>
              <a:latin typeface="Open Sans" panose="020B0606030504020204" pitchFamily="34" charset="0"/>
            </a:endParaRPr>
          </a:p>
          <a:p>
            <a:pPr marL="342900" lvl="0" indent="-342900" algn="just">
              <a:spcBef>
                <a:spcPts val="300"/>
              </a:spcBef>
              <a:spcAft>
                <a:spcPts val="300"/>
              </a:spcAft>
              <a:buSzPts val="1000"/>
              <a:buFont typeface="Symbol" panose="05050102010706020507" pitchFamily="18" charset="2"/>
              <a:buChar char=""/>
              <a:tabLst>
                <a:tab pos="457200" algn="l"/>
              </a:tabLst>
            </a:pPr>
            <a:r>
              <a:rPr lang="en-AU" sz="2400" i="1" dirty="0">
                <a:solidFill>
                  <a:srgbClr val="002F55"/>
                </a:solidFill>
                <a:latin typeface="Open Sans" panose="020B0606030504020204" pitchFamily="34" charset="0"/>
              </a:rPr>
              <a:t>how serious the adverse impact could be (e.g. human deaths or extensive productivity loss)</a:t>
            </a:r>
          </a:p>
          <a:p>
            <a:pPr marL="342900" lvl="0" indent="-342900" algn="just">
              <a:spcBef>
                <a:spcPts val="300"/>
              </a:spcBef>
              <a:spcAft>
                <a:spcPts val="300"/>
              </a:spcAft>
              <a:buSzPts val="1000"/>
              <a:buFont typeface="Symbol" panose="05050102010706020507" pitchFamily="18" charset="2"/>
              <a:buChar char=""/>
              <a:tabLst>
                <a:tab pos="457200" algn="l"/>
              </a:tabLst>
            </a:pPr>
            <a:endParaRPr lang="en-AU" sz="2400" i="1" dirty="0">
              <a:solidFill>
                <a:srgbClr val="002F55"/>
              </a:solidFill>
              <a:latin typeface="Open Sans" panose="020B0606030504020204" pitchFamily="34" charset="0"/>
            </a:endParaRPr>
          </a:p>
          <a:p>
            <a:pPr marL="342900" lvl="0" indent="-342900" algn="just">
              <a:spcBef>
                <a:spcPts val="300"/>
              </a:spcBef>
              <a:spcAft>
                <a:spcPts val="300"/>
              </a:spcAft>
              <a:buSzPts val="1000"/>
              <a:buFont typeface="Symbol" panose="05050102010706020507" pitchFamily="18" charset="2"/>
              <a:buChar char=""/>
              <a:tabLst>
                <a:tab pos="457200" algn="l"/>
              </a:tabLst>
            </a:pPr>
            <a:r>
              <a:rPr lang="en-AU" sz="2400" i="1" dirty="0">
                <a:solidFill>
                  <a:srgbClr val="002F55"/>
                </a:solidFill>
                <a:latin typeface="Open Sans" panose="020B0606030504020204" pitchFamily="34" charset="0"/>
              </a:rPr>
              <a:t>what you know, or should reasonably be expected to know about the risk (e.g. how dangerous it is and how it is spread)</a:t>
            </a:r>
          </a:p>
          <a:p>
            <a:pPr marL="342900" lvl="0" indent="-342900" algn="just">
              <a:spcBef>
                <a:spcPts val="300"/>
              </a:spcBef>
              <a:spcAft>
                <a:spcPts val="300"/>
              </a:spcAft>
              <a:buSzPts val="1000"/>
              <a:buFont typeface="Symbol" panose="05050102010706020507" pitchFamily="18" charset="2"/>
              <a:buChar char=""/>
              <a:tabLst>
                <a:tab pos="457200" algn="l"/>
              </a:tabLst>
            </a:pPr>
            <a:endParaRPr lang="en-AU" sz="2400" i="1" dirty="0">
              <a:solidFill>
                <a:srgbClr val="002F55"/>
              </a:solidFill>
              <a:latin typeface="Open Sans" panose="020B0606030504020204" pitchFamily="34" charset="0"/>
            </a:endParaRPr>
          </a:p>
          <a:p>
            <a:pPr marL="342900" lvl="0" indent="-342900" algn="just">
              <a:spcBef>
                <a:spcPts val="300"/>
              </a:spcBef>
              <a:spcAft>
                <a:spcPts val="300"/>
              </a:spcAft>
              <a:buSzPts val="1000"/>
              <a:buFont typeface="Symbol" panose="05050102010706020507" pitchFamily="18" charset="2"/>
              <a:buChar char=""/>
              <a:tabLst>
                <a:tab pos="457200" algn="l"/>
              </a:tabLst>
            </a:pPr>
            <a:r>
              <a:rPr lang="en-AU" sz="2400" i="1" dirty="0">
                <a:solidFill>
                  <a:srgbClr val="002F55"/>
                </a:solidFill>
                <a:latin typeface="Open Sans" panose="020B0606030504020204" pitchFamily="34" charset="0"/>
              </a:rPr>
              <a:t>how to minimise the risk, including equipment and work practices</a:t>
            </a:r>
          </a:p>
          <a:p>
            <a:pPr marL="342900" lvl="0" indent="-342900" algn="just">
              <a:spcBef>
                <a:spcPts val="300"/>
              </a:spcBef>
              <a:spcAft>
                <a:spcPts val="300"/>
              </a:spcAft>
              <a:buSzPts val="1000"/>
              <a:buFont typeface="Symbol" panose="05050102010706020507" pitchFamily="18" charset="2"/>
              <a:buChar char=""/>
              <a:tabLst>
                <a:tab pos="457200" algn="l"/>
              </a:tabLst>
            </a:pPr>
            <a:endParaRPr lang="en-AU" sz="2400" i="1" dirty="0">
              <a:solidFill>
                <a:srgbClr val="002F55"/>
              </a:solidFill>
              <a:latin typeface="Open Sans" panose="020B0606030504020204" pitchFamily="34" charset="0"/>
            </a:endParaRPr>
          </a:p>
          <a:p>
            <a:pPr marL="342900" lvl="0" indent="-342900" algn="just">
              <a:spcBef>
                <a:spcPts val="300"/>
              </a:spcBef>
              <a:spcAft>
                <a:spcPts val="300"/>
              </a:spcAft>
              <a:buSzPts val="1000"/>
              <a:buFont typeface="Symbol" panose="05050102010706020507" pitchFamily="18" charset="2"/>
              <a:buChar char=""/>
              <a:tabLst>
                <a:tab pos="457200" algn="l"/>
              </a:tabLst>
            </a:pPr>
            <a:r>
              <a:rPr lang="en-AU" sz="2400" i="1" dirty="0">
                <a:solidFill>
                  <a:srgbClr val="002F55"/>
                </a:solidFill>
                <a:latin typeface="Open Sans" panose="020B0606030504020204" pitchFamily="34" charset="0"/>
              </a:rPr>
              <a:t>how effective a particular action would be in minimising the risk</a:t>
            </a:r>
          </a:p>
          <a:p>
            <a:pPr marL="342900" lvl="0" indent="-342900" algn="just">
              <a:spcBef>
                <a:spcPts val="300"/>
              </a:spcBef>
              <a:spcAft>
                <a:spcPts val="300"/>
              </a:spcAft>
              <a:buSzPts val="1000"/>
              <a:buFont typeface="Symbol" panose="05050102010706020507" pitchFamily="18" charset="2"/>
              <a:buChar char=""/>
              <a:tabLst>
                <a:tab pos="457200" algn="l"/>
              </a:tabLst>
            </a:pPr>
            <a:endParaRPr lang="en-AU" sz="2400" i="1" dirty="0">
              <a:solidFill>
                <a:srgbClr val="002F55"/>
              </a:solidFill>
              <a:latin typeface="Open Sans" panose="020B0606030504020204" pitchFamily="34" charset="0"/>
            </a:endParaRPr>
          </a:p>
          <a:p>
            <a:pPr marL="342900" lvl="0" indent="-342900" algn="just">
              <a:spcBef>
                <a:spcPts val="300"/>
              </a:spcBef>
              <a:spcAft>
                <a:spcPts val="300"/>
              </a:spcAft>
              <a:buSzPts val="1000"/>
              <a:buFont typeface="Symbol" panose="05050102010706020507" pitchFamily="18" charset="2"/>
              <a:buChar char=""/>
              <a:tabLst>
                <a:tab pos="457200" algn="l"/>
              </a:tabLst>
            </a:pPr>
            <a:r>
              <a:rPr lang="en-AU" sz="2400" i="1" dirty="0">
                <a:solidFill>
                  <a:srgbClr val="002F55"/>
                </a:solidFill>
                <a:latin typeface="Open Sans" panose="020B0606030504020204" pitchFamily="34" charset="0"/>
              </a:rPr>
              <a:t>feasibility and expense (e.g. is the cost proportionate to the risk)</a:t>
            </a:r>
            <a:endParaRPr lang="en-US" sz="2400" i="1" dirty="0">
              <a:solidFill>
                <a:srgbClr val="002F55"/>
              </a:solidFill>
              <a:latin typeface="Open Sans" panose="020B0606030504020204" pitchFamily="34" charset="0"/>
            </a:endParaRPr>
          </a:p>
        </p:txBody>
      </p:sp>
    </p:spTree>
    <p:extLst>
      <p:ext uri="{BB962C8B-B14F-4D97-AF65-F5344CB8AC3E}">
        <p14:creationId xmlns:p14="http://schemas.microsoft.com/office/powerpoint/2010/main" val="113648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 calcmode="lin" valueType="num">
                                      <p:cBhvr additive="base">
                                        <p:cTn id="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 calcmode="lin" valueType="num">
                                      <p:cBhvr additive="base">
                                        <p:cTn id="3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0344-83A4-469A-A284-D12988B9AAF9}"/>
              </a:ext>
            </a:extLst>
          </p:cNvPr>
          <p:cNvSpPr>
            <a:spLocks noGrp="1"/>
          </p:cNvSpPr>
          <p:nvPr>
            <p:ph type="title"/>
          </p:nvPr>
        </p:nvSpPr>
        <p:spPr/>
        <p:txBody>
          <a:bodyPr>
            <a:normAutofit/>
          </a:bodyPr>
          <a:lstStyle/>
          <a:p>
            <a:pPr algn="ctr"/>
            <a:r>
              <a:rPr lang="en-AU" dirty="0">
                <a:solidFill>
                  <a:srgbClr val="002F55"/>
                </a:solidFill>
                <a:latin typeface="Open Sans" panose="020B0606030504020204" pitchFamily="34" charset="0"/>
                <a:ea typeface="+mn-ea"/>
                <a:cs typeface="+mn-cs"/>
              </a:rPr>
              <a:t>The Precautionary Principle</a:t>
            </a:r>
          </a:p>
        </p:txBody>
      </p:sp>
      <p:sp>
        <p:nvSpPr>
          <p:cNvPr id="4" name="Content Placeholder 3">
            <a:extLst>
              <a:ext uri="{FF2B5EF4-FFF2-40B4-BE49-F238E27FC236}">
                <a16:creationId xmlns:a16="http://schemas.microsoft.com/office/drawing/2014/main" id="{AE1374AF-1631-FA44-8DAF-0D3ABB6BF1B0}"/>
              </a:ext>
            </a:extLst>
          </p:cNvPr>
          <p:cNvSpPr>
            <a:spLocks noGrp="1"/>
          </p:cNvSpPr>
          <p:nvPr>
            <p:ph idx="1"/>
          </p:nvPr>
        </p:nvSpPr>
        <p:spPr/>
        <p:txBody>
          <a:bodyPr>
            <a:normAutofit/>
          </a:bodyPr>
          <a:lstStyle/>
          <a:p>
            <a:pPr marL="0" indent="0" algn="just">
              <a:buNone/>
            </a:pPr>
            <a:r>
              <a:rPr lang="en-US" i="1" dirty="0">
                <a:solidFill>
                  <a:srgbClr val="002F55"/>
                </a:solidFill>
                <a:latin typeface="Open Sans" panose="020B0606030504020204" pitchFamily="34" charset="0"/>
              </a:rPr>
              <a:t>“including in risk-based decision-making under this Act the principle that lack of full scientific certainty should not be used as a reason to postpone taking action to prevent a biosecurity event or to postpone a response to a biosecurity risk”</a:t>
            </a:r>
          </a:p>
          <a:p>
            <a:pPr marL="0" indent="0">
              <a:buNone/>
            </a:pPr>
            <a:endParaRPr lang="en-US" i="1" dirty="0">
              <a:solidFill>
                <a:srgbClr val="002F55"/>
              </a:solidFill>
              <a:latin typeface="Open Sans" panose="020B0606030504020204" pitchFamily="34" charset="0"/>
            </a:endParaRPr>
          </a:p>
          <a:p>
            <a:pPr marL="0" indent="0">
              <a:buNone/>
            </a:pPr>
            <a:r>
              <a:rPr lang="en-AU" b="1" i="0" dirty="0">
                <a:solidFill>
                  <a:srgbClr val="000000"/>
                </a:solidFill>
                <a:effectLst/>
                <a:latin typeface="Arial" panose="020B0604020202020204" pitchFamily="34" charset="0"/>
              </a:rPr>
              <a:t>Biosecurity Act 2014</a:t>
            </a:r>
          </a:p>
          <a:p>
            <a:pPr marL="0" indent="0">
              <a:buNone/>
            </a:pPr>
            <a:endParaRPr lang="en-AU" dirty="0"/>
          </a:p>
        </p:txBody>
      </p:sp>
    </p:spTree>
    <p:extLst>
      <p:ext uri="{BB962C8B-B14F-4D97-AF65-F5344CB8AC3E}">
        <p14:creationId xmlns:p14="http://schemas.microsoft.com/office/powerpoint/2010/main" val="2523393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Placeholder 5" descr="Trapping+feral+pigs+on+the+Cassowary+Coast+-+Web+version.pdf and 13 more pages - Work - Microsoft​ Edge">
            <a:extLst>
              <a:ext uri="{FF2B5EF4-FFF2-40B4-BE49-F238E27FC236}">
                <a16:creationId xmlns:a16="http://schemas.microsoft.com/office/drawing/2014/main" id="{59C25501-EE84-1950-6623-69CD6C12E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41043" y="2074334"/>
            <a:ext cx="5743661" cy="4083050"/>
          </a:xfrm>
          <a:prstGeom prst="rect">
            <a:avLst/>
          </a:prstGeom>
        </p:spPr>
      </p:pic>
      <p:sp>
        <p:nvSpPr>
          <p:cNvPr id="16" name="TextBox 15">
            <a:extLst>
              <a:ext uri="{FF2B5EF4-FFF2-40B4-BE49-F238E27FC236}">
                <a16:creationId xmlns:a16="http://schemas.microsoft.com/office/drawing/2014/main" id="{9E00A561-2D8B-9CF1-E46B-B4D7F705E795}"/>
              </a:ext>
            </a:extLst>
          </p:cNvPr>
          <p:cNvSpPr txBox="1"/>
          <p:nvPr/>
        </p:nvSpPr>
        <p:spPr>
          <a:xfrm>
            <a:off x="3403600" y="838200"/>
            <a:ext cx="5384800" cy="707886"/>
          </a:xfrm>
          <a:prstGeom prst="rect">
            <a:avLst/>
          </a:prstGeom>
          <a:noFill/>
        </p:spPr>
        <p:txBody>
          <a:bodyPr wrap="square" rtlCol="0">
            <a:spAutoFit/>
          </a:bodyPr>
          <a:lstStyle/>
          <a:p>
            <a:pPr algn="ctr"/>
            <a:r>
              <a:rPr lang="en-AU" sz="4000" dirty="0">
                <a:solidFill>
                  <a:srgbClr val="002F55"/>
                </a:solidFill>
                <a:latin typeface="Open Sans" panose="020B0606030504020204" pitchFamily="34" charset="0"/>
              </a:rPr>
              <a:t>Minimise Risk </a:t>
            </a:r>
            <a:endParaRPr lang="en-AU" dirty="0">
              <a:solidFill>
                <a:srgbClr val="002F55"/>
              </a:solidFill>
              <a:latin typeface="Open Sans" panose="020B0606030504020204" pitchFamily="34" charset="0"/>
            </a:endParaRPr>
          </a:p>
        </p:txBody>
      </p:sp>
      <p:pic>
        <p:nvPicPr>
          <p:cNvPr id="17" name="Picture Placeholder 5" descr="BMP-On-farm-Biosecurity-FINAL-VERSION.pdf and 14 more pages - Work - Microsoft​ Edge">
            <a:extLst>
              <a:ext uri="{FF2B5EF4-FFF2-40B4-BE49-F238E27FC236}">
                <a16:creationId xmlns:a16="http://schemas.microsoft.com/office/drawing/2014/main" id="{ACD71356-13B1-87D7-208B-66E93D477F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80291" y="2095345"/>
            <a:ext cx="5414817" cy="4062039"/>
          </a:xfrm>
          <a:prstGeom prst="rect">
            <a:avLst/>
          </a:prstGeom>
        </p:spPr>
      </p:pic>
    </p:spTree>
    <p:extLst>
      <p:ext uri="{BB962C8B-B14F-4D97-AF65-F5344CB8AC3E}">
        <p14:creationId xmlns:p14="http://schemas.microsoft.com/office/powerpoint/2010/main" val="382795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D31217B-842A-4FAC-D4E6-9A8F67CBB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234" y="551169"/>
            <a:ext cx="8627532" cy="5755661"/>
          </a:xfrm>
          <a:prstGeom prst="rect">
            <a:avLst/>
          </a:prstGeom>
        </p:spPr>
      </p:pic>
    </p:spTree>
    <p:extLst>
      <p:ext uri="{BB962C8B-B14F-4D97-AF65-F5344CB8AC3E}">
        <p14:creationId xmlns:p14="http://schemas.microsoft.com/office/powerpoint/2010/main" val="804355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Placeholder 5" descr="Decontamination Guide - Version 2 August 2016 and 12 more pages - Work - Microsoft​ Edge">
            <a:extLst>
              <a:ext uri="{FF2B5EF4-FFF2-40B4-BE49-F238E27FC236}">
                <a16:creationId xmlns:a16="http://schemas.microsoft.com/office/drawing/2014/main" id="{8FB46B51-2228-E44B-D1FF-F85507C8C0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07296" y="0"/>
            <a:ext cx="5788704" cy="6716297"/>
          </a:xfrm>
          <a:prstGeom prst="rect">
            <a:avLst/>
          </a:prstGeom>
        </p:spPr>
      </p:pic>
      <p:pic>
        <p:nvPicPr>
          <p:cNvPr id="4" name="Picture Placeholder 5" descr="2.+Panama+TR4_shed+poster_shoes.pdf and 15 more pages - Work - Microsoft​ Edge">
            <a:extLst>
              <a:ext uri="{FF2B5EF4-FFF2-40B4-BE49-F238E27FC236}">
                <a16:creationId xmlns:a16="http://schemas.microsoft.com/office/drawing/2014/main" id="{1247E8B4-5AD4-52AA-807A-7E5B0E12D9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84988" y="992187"/>
            <a:ext cx="3660086" cy="4873625"/>
          </a:xfrm>
          <a:prstGeom prst="rect">
            <a:avLst/>
          </a:prstGeom>
        </p:spPr>
      </p:pic>
    </p:spTree>
    <p:extLst>
      <p:ext uri="{BB962C8B-B14F-4D97-AF65-F5344CB8AC3E}">
        <p14:creationId xmlns:p14="http://schemas.microsoft.com/office/powerpoint/2010/main" val="3284100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Placeholder 5" descr="Mixed+Farming_Managing+the+Risks.pdf and 17 more pages - Work - Microsoft​ Edge">
            <a:extLst>
              <a:ext uri="{FF2B5EF4-FFF2-40B4-BE49-F238E27FC236}">
                <a16:creationId xmlns:a16="http://schemas.microsoft.com/office/drawing/2014/main" id="{C46FBFED-D0BC-E07A-5B17-92CC18F8FA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69167" y="312262"/>
            <a:ext cx="5341015" cy="6052641"/>
          </a:xfrm>
          <a:prstGeom prst="rect">
            <a:avLst/>
          </a:prstGeom>
        </p:spPr>
      </p:pic>
      <p:pic>
        <p:nvPicPr>
          <p:cNvPr id="5" name="Picture 4">
            <a:extLst>
              <a:ext uri="{FF2B5EF4-FFF2-40B4-BE49-F238E27FC236}">
                <a16:creationId xmlns:a16="http://schemas.microsoft.com/office/drawing/2014/main" id="{B344D13F-6BA5-1B09-C172-1EE31FD2893A}"/>
              </a:ext>
            </a:extLst>
          </p:cNvPr>
          <p:cNvPicPr>
            <a:picLocks noChangeAspect="1"/>
          </p:cNvPicPr>
          <p:nvPr/>
        </p:nvPicPr>
        <p:blipFill>
          <a:blip r:embed="rId3"/>
          <a:stretch>
            <a:fillRect/>
          </a:stretch>
        </p:blipFill>
        <p:spPr>
          <a:xfrm>
            <a:off x="6020820" y="1446244"/>
            <a:ext cx="5861935" cy="4421689"/>
          </a:xfrm>
          <a:prstGeom prst="rect">
            <a:avLst/>
          </a:prstGeom>
        </p:spPr>
      </p:pic>
    </p:spTree>
    <p:extLst>
      <p:ext uri="{BB962C8B-B14F-4D97-AF65-F5344CB8AC3E}">
        <p14:creationId xmlns:p14="http://schemas.microsoft.com/office/powerpoint/2010/main" val="3108631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6C16CC-8346-434C-9231-B1F61C6C8F46}"/>
              </a:ext>
            </a:extLst>
          </p:cNvPr>
          <p:cNvSpPr>
            <a:spLocks noGrp="1"/>
          </p:cNvSpPr>
          <p:nvPr>
            <p:ph type="title"/>
          </p:nvPr>
        </p:nvSpPr>
        <p:spPr/>
        <p:txBody>
          <a:bodyPr>
            <a:normAutofit/>
          </a:bodyPr>
          <a:lstStyle/>
          <a:p>
            <a:pPr algn="ctr"/>
            <a:r>
              <a:rPr lang="en-AU" dirty="0">
                <a:solidFill>
                  <a:srgbClr val="002F55"/>
                </a:solidFill>
                <a:latin typeface="Open Sans" panose="020B0606030504020204" pitchFamily="34" charset="0"/>
                <a:ea typeface="+mn-ea"/>
                <a:cs typeface="+mn-cs"/>
              </a:rPr>
              <a:t>Defence of Due Diligence</a:t>
            </a:r>
          </a:p>
        </p:txBody>
      </p:sp>
      <p:sp>
        <p:nvSpPr>
          <p:cNvPr id="3" name="Content Placeholder 2">
            <a:extLst>
              <a:ext uri="{FF2B5EF4-FFF2-40B4-BE49-F238E27FC236}">
                <a16:creationId xmlns:a16="http://schemas.microsoft.com/office/drawing/2014/main" id="{99C0492D-9578-2D1F-B054-C9FF42EE75F0}"/>
              </a:ext>
            </a:extLst>
          </p:cNvPr>
          <p:cNvSpPr>
            <a:spLocks noGrp="1"/>
          </p:cNvSpPr>
          <p:nvPr>
            <p:ph idx="1"/>
          </p:nvPr>
        </p:nvSpPr>
        <p:spPr/>
        <p:txBody>
          <a:bodyPr>
            <a:normAutofit/>
          </a:bodyPr>
          <a:lstStyle/>
          <a:p>
            <a:pPr marL="0" indent="0" algn="just">
              <a:lnSpc>
                <a:spcPct val="107000"/>
              </a:lnSpc>
              <a:spcAft>
                <a:spcPts val="800"/>
              </a:spcAft>
              <a:buNone/>
            </a:pPr>
            <a:r>
              <a:rPr lang="en-AU" i="1" dirty="0">
                <a:solidFill>
                  <a:srgbClr val="002F55"/>
                </a:solidFill>
                <a:latin typeface="Open Sans" panose="020B0606030504020204" pitchFamily="34" charset="0"/>
              </a:rPr>
              <a:t>In a proceeding for an offence against the general biosecurity obligation offence provision, it is a defence for a person to prove that the person took all reasonable precautions and exercised proper diligence to prevent the commission of the offence by the person or by another person under the person’s control.</a:t>
            </a:r>
          </a:p>
          <a:p>
            <a:pPr marL="0" indent="0">
              <a:lnSpc>
                <a:spcPct val="107000"/>
              </a:lnSpc>
              <a:spcAft>
                <a:spcPts val="800"/>
              </a:spcAft>
              <a:buNone/>
            </a:pPr>
            <a:endParaRPr lang="en-AU"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AU" sz="1800" b="1" i="0" dirty="0">
                <a:solidFill>
                  <a:srgbClr val="000000"/>
                </a:solidFill>
                <a:effectLst/>
                <a:latin typeface="Arial" panose="020B0604020202020204" pitchFamily="34" charset="0"/>
              </a:rPr>
              <a:t>Biosecurity Act 2014</a:t>
            </a:r>
          </a:p>
          <a:p>
            <a:pPr marL="0" indent="0">
              <a:buNone/>
            </a:pPr>
            <a:endParaRPr lang="en-AU" dirty="0"/>
          </a:p>
        </p:txBody>
      </p:sp>
    </p:spTree>
    <p:extLst>
      <p:ext uri="{BB962C8B-B14F-4D97-AF65-F5344CB8AC3E}">
        <p14:creationId xmlns:p14="http://schemas.microsoft.com/office/powerpoint/2010/main" val="290528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D2FB-928D-4476-88F4-424D556D50F6}"/>
              </a:ext>
            </a:extLst>
          </p:cNvPr>
          <p:cNvSpPr>
            <a:spLocks noGrp="1"/>
          </p:cNvSpPr>
          <p:nvPr>
            <p:ph type="title"/>
          </p:nvPr>
        </p:nvSpPr>
        <p:spPr/>
        <p:txBody>
          <a:bodyPr>
            <a:normAutofit/>
          </a:bodyPr>
          <a:lstStyle/>
          <a:p>
            <a:pPr algn="ctr"/>
            <a:r>
              <a:rPr lang="en-AU" dirty="0">
                <a:solidFill>
                  <a:srgbClr val="002F55"/>
                </a:solidFill>
                <a:latin typeface="Open Sans" panose="020B0606030504020204" pitchFamily="34" charset="0"/>
                <a:ea typeface="+mn-ea"/>
                <a:cs typeface="+mn-cs"/>
              </a:rPr>
              <a:t>Disclosure and Due Diligence </a:t>
            </a:r>
          </a:p>
        </p:txBody>
      </p:sp>
      <p:sp>
        <p:nvSpPr>
          <p:cNvPr id="3" name="Content Placeholder 2">
            <a:extLst>
              <a:ext uri="{FF2B5EF4-FFF2-40B4-BE49-F238E27FC236}">
                <a16:creationId xmlns:a16="http://schemas.microsoft.com/office/drawing/2014/main" id="{E8599E7A-85C7-47AB-8101-FC9E143438F3}"/>
              </a:ext>
            </a:extLst>
          </p:cNvPr>
          <p:cNvSpPr>
            <a:spLocks noGrp="1"/>
          </p:cNvSpPr>
          <p:nvPr>
            <p:ph idx="1"/>
          </p:nvPr>
        </p:nvSpPr>
        <p:spPr/>
        <p:txBody>
          <a:bodyPr>
            <a:normAutofit fontScale="85000" lnSpcReduction="20000"/>
          </a:bodyPr>
          <a:lstStyle/>
          <a:p>
            <a:pPr>
              <a:buFont typeface="Wingdings" panose="05000000000000000000" pitchFamily="2" charset="2"/>
              <a:buChar char="Ø"/>
            </a:pPr>
            <a:r>
              <a:rPr lang="en-US" sz="2400" dirty="0">
                <a:solidFill>
                  <a:srgbClr val="002F55"/>
                </a:solidFill>
                <a:latin typeface="Open Sans" panose="020B0606030504020204" pitchFamily="34" charset="0"/>
              </a:rPr>
              <a:t>Ongoing disclosure to banks and financiers </a:t>
            </a:r>
          </a:p>
          <a:p>
            <a:pPr>
              <a:buFont typeface="Wingdings" panose="05000000000000000000" pitchFamily="2" charset="2"/>
              <a:buChar char="Ø"/>
            </a:pPr>
            <a:endParaRPr lang="en-US" sz="2400" dirty="0">
              <a:solidFill>
                <a:srgbClr val="002F55"/>
              </a:solidFill>
              <a:latin typeface="Open Sans" panose="020B0606030504020204" pitchFamily="34" charset="0"/>
            </a:endParaRPr>
          </a:p>
          <a:p>
            <a:pPr>
              <a:buFont typeface="Wingdings" panose="05000000000000000000" pitchFamily="2" charset="2"/>
              <a:buChar char="Ø"/>
            </a:pPr>
            <a:r>
              <a:rPr lang="en-US" sz="2400" dirty="0">
                <a:solidFill>
                  <a:srgbClr val="002F55"/>
                </a:solidFill>
                <a:latin typeface="Open Sans" panose="020B0606030504020204" pitchFamily="34" charset="0"/>
              </a:rPr>
              <a:t> Sale and Purchase Contract: </a:t>
            </a:r>
          </a:p>
          <a:p>
            <a:pPr lvl="1">
              <a:buFont typeface="Wingdings" panose="05000000000000000000" pitchFamily="2" charset="2"/>
              <a:buChar char="Ø"/>
            </a:pPr>
            <a:endParaRPr lang="en-US" sz="2000">
              <a:solidFill>
                <a:srgbClr val="002F55"/>
              </a:solidFill>
              <a:latin typeface="Open Sans" panose="020B0606030504020204" pitchFamily="34" charset="0"/>
            </a:endParaRPr>
          </a:p>
          <a:p>
            <a:pPr lvl="1">
              <a:buFont typeface="Wingdings" panose="05000000000000000000" pitchFamily="2" charset="2"/>
              <a:buChar char="Ø"/>
            </a:pPr>
            <a:r>
              <a:rPr lang="en-US" sz="2000">
                <a:solidFill>
                  <a:srgbClr val="002F55"/>
                </a:solidFill>
                <a:latin typeface="Open Sans" panose="020B0606030504020204" pitchFamily="34" charset="0"/>
              </a:rPr>
              <a:t>Due </a:t>
            </a:r>
            <a:r>
              <a:rPr lang="en-US" sz="2000" dirty="0">
                <a:solidFill>
                  <a:srgbClr val="002F55"/>
                </a:solidFill>
                <a:latin typeface="Open Sans" panose="020B0606030504020204" pitchFamily="34" charset="0"/>
              </a:rPr>
              <a:t>Diligence Special Conditions</a:t>
            </a:r>
          </a:p>
          <a:p>
            <a:pPr marL="0" indent="0">
              <a:buNone/>
            </a:pPr>
            <a:endParaRPr lang="en-US" sz="2400" dirty="0">
              <a:solidFill>
                <a:srgbClr val="002F55"/>
              </a:solidFill>
              <a:latin typeface="Open Sans" panose="020B0606030504020204" pitchFamily="34" charset="0"/>
            </a:endParaRPr>
          </a:p>
          <a:p>
            <a:pPr lvl="1">
              <a:buFont typeface="Wingdings" panose="05000000000000000000" pitchFamily="2" charset="2"/>
              <a:buChar char="Ø"/>
            </a:pPr>
            <a:r>
              <a:rPr lang="en-US" sz="2000" dirty="0">
                <a:solidFill>
                  <a:srgbClr val="002F55"/>
                </a:solidFill>
                <a:latin typeface="Open Sans" panose="020B0606030504020204" pitchFamily="34" charset="0"/>
              </a:rPr>
              <a:t>Special condition recommended by QLS: requiring the purchaser to sign the ‘Permission to Release Property Information’ form (which could be annexed to the contract) contemporaneously with signing the contract</a:t>
            </a:r>
          </a:p>
          <a:p>
            <a:pPr>
              <a:buFont typeface="Wingdings" panose="05000000000000000000" pitchFamily="2" charset="2"/>
              <a:buChar char="Ø"/>
            </a:pPr>
            <a:endParaRPr lang="en-US" sz="2400" dirty="0">
              <a:solidFill>
                <a:srgbClr val="002F55"/>
              </a:solidFill>
              <a:latin typeface="Open Sans" panose="020B0606030504020204" pitchFamily="34" charset="0"/>
            </a:endParaRPr>
          </a:p>
          <a:p>
            <a:pPr>
              <a:buFont typeface="Wingdings" panose="05000000000000000000" pitchFamily="2" charset="2"/>
              <a:buChar char="Ø"/>
            </a:pPr>
            <a:r>
              <a:rPr lang="en-US" sz="2400" dirty="0">
                <a:solidFill>
                  <a:srgbClr val="002F55"/>
                </a:solidFill>
                <a:latin typeface="Open Sans" panose="020B0606030504020204" pitchFamily="34" charset="0"/>
              </a:rPr>
              <a:t>Leases</a:t>
            </a:r>
          </a:p>
          <a:p>
            <a:pPr>
              <a:buFont typeface="Wingdings" panose="05000000000000000000" pitchFamily="2" charset="2"/>
              <a:buChar char="Ø"/>
            </a:pPr>
            <a:endParaRPr lang="en-US" sz="2400" dirty="0">
              <a:solidFill>
                <a:srgbClr val="002F55"/>
              </a:solidFill>
              <a:latin typeface="Open Sans" panose="020B0606030504020204" pitchFamily="34" charset="0"/>
            </a:endParaRPr>
          </a:p>
          <a:p>
            <a:pPr lvl="1">
              <a:buFont typeface="Wingdings" panose="05000000000000000000" pitchFamily="2" charset="2"/>
              <a:buChar char="Ø"/>
            </a:pPr>
            <a:r>
              <a:rPr lang="en-US" sz="2000" dirty="0">
                <a:solidFill>
                  <a:srgbClr val="002F55"/>
                </a:solidFill>
                <a:latin typeface="Open Sans" panose="020B0606030504020204" pitchFamily="34" charset="0"/>
              </a:rPr>
              <a:t>Biosecurity clause</a:t>
            </a:r>
          </a:p>
          <a:p>
            <a:pPr marL="457200" lvl="1" indent="0">
              <a:buNone/>
            </a:pPr>
            <a:endParaRPr lang="en-US" sz="2000" dirty="0">
              <a:solidFill>
                <a:srgbClr val="002F55"/>
              </a:solidFill>
              <a:latin typeface="Open Sans" panose="020B0606030504020204" pitchFamily="34" charset="0"/>
            </a:endParaRPr>
          </a:p>
          <a:p>
            <a:pPr lvl="1">
              <a:buFont typeface="Wingdings" panose="05000000000000000000" pitchFamily="2" charset="2"/>
              <a:buChar char="Ø"/>
            </a:pPr>
            <a:r>
              <a:rPr lang="en-US" sz="2000" dirty="0">
                <a:solidFill>
                  <a:srgbClr val="002F55"/>
                </a:solidFill>
                <a:latin typeface="Open Sans" panose="020B0606030504020204" pitchFamily="34" charset="0"/>
              </a:rPr>
              <a:t>Onus on both landlord and tenant </a:t>
            </a:r>
          </a:p>
          <a:p>
            <a:pPr>
              <a:buFont typeface="Wingdings" panose="05000000000000000000" pitchFamily="2" charset="2"/>
              <a:buChar char="Ø"/>
            </a:pPr>
            <a:endParaRPr lang="en-US" sz="2400" dirty="0">
              <a:solidFill>
                <a:srgbClr val="002F55"/>
              </a:solidFill>
              <a:latin typeface="Open Sans" panose="020B0606030504020204" pitchFamily="34" charset="0"/>
            </a:endParaRPr>
          </a:p>
          <a:p>
            <a:pPr>
              <a:buFont typeface="Wingdings" panose="05000000000000000000" pitchFamily="2" charset="2"/>
              <a:buChar char="Ø"/>
            </a:pPr>
            <a:endParaRPr lang="en-US" sz="2400" dirty="0">
              <a:solidFill>
                <a:srgbClr val="002F55"/>
              </a:solidFill>
              <a:latin typeface="Open Sans" panose="020B0606030504020204" pitchFamily="34" charset="0"/>
            </a:endParaRPr>
          </a:p>
          <a:p>
            <a:pPr>
              <a:buFont typeface="Wingdings" panose="05000000000000000000" pitchFamily="2" charset="2"/>
              <a:buChar char="Ø"/>
            </a:pPr>
            <a:endParaRPr lang="en-AU" dirty="0"/>
          </a:p>
        </p:txBody>
      </p:sp>
    </p:spTree>
    <p:extLst>
      <p:ext uri="{BB962C8B-B14F-4D97-AF65-F5344CB8AC3E}">
        <p14:creationId xmlns:p14="http://schemas.microsoft.com/office/powerpoint/2010/main" val="78596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4E13F-F731-4070-AE49-5A70F4B429CE}"/>
              </a:ext>
            </a:extLst>
          </p:cNvPr>
          <p:cNvSpPr>
            <a:spLocks noGrp="1"/>
          </p:cNvSpPr>
          <p:nvPr>
            <p:ph type="title"/>
          </p:nvPr>
        </p:nvSpPr>
        <p:spPr/>
        <p:txBody>
          <a:bodyPr>
            <a:normAutofit/>
          </a:bodyPr>
          <a:lstStyle/>
          <a:p>
            <a:pPr algn="ctr"/>
            <a:r>
              <a:rPr lang="en-AU" sz="3200" dirty="0">
                <a:solidFill>
                  <a:srgbClr val="002F55"/>
                </a:solidFill>
                <a:latin typeface="Open Sans" panose="020B0606030504020204" pitchFamily="34" charset="0"/>
                <a:ea typeface="+mn-ea"/>
                <a:cs typeface="+mn-cs"/>
              </a:rPr>
              <a:t>Principals: Ross Mangano and Leah Mangano</a:t>
            </a:r>
          </a:p>
        </p:txBody>
      </p:sp>
      <p:sp>
        <p:nvSpPr>
          <p:cNvPr id="3" name="Content Placeholder 2">
            <a:extLst>
              <a:ext uri="{FF2B5EF4-FFF2-40B4-BE49-F238E27FC236}">
                <a16:creationId xmlns:a16="http://schemas.microsoft.com/office/drawing/2014/main" id="{B58DDD14-EE40-4904-A6D8-B236DD28A705}"/>
              </a:ext>
            </a:extLst>
          </p:cNvPr>
          <p:cNvSpPr>
            <a:spLocks noGrp="1"/>
          </p:cNvSpPr>
          <p:nvPr>
            <p:ph sz="half" idx="1"/>
          </p:nvPr>
        </p:nvSpPr>
        <p:spPr>
          <a:xfrm>
            <a:off x="914400" y="1731982"/>
            <a:ext cx="5181600" cy="3343357"/>
          </a:xfrm>
        </p:spPr>
        <p:txBody>
          <a:bodyPr>
            <a:normAutofit lnSpcReduction="10000"/>
          </a:bodyPr>
          <a:lstStyle/>
          <a:p>
            <a:pPr marL="0" indent="0">
              <a:buNone/>
            </a:pPr>
            <a:r>
              <a:rPr lang="en-AU" dirty="0">
                <a:solidFill>
                  <a:srgbClr val="002F55"/>
                </a:solidFill>
                <a:latin typeface="Open Sans" panose="020B0606030504020204" pitchFamily="34" charset="0"/>
              </a:rPr>
              <a:t>Areas of Practice: </a:t>
            </a:r>
          </a:p>
          <a:p>
            <a:pPr>
              <a:buFont typeface="Wingdings" panose="05000000000000000000" pitchFamily="2" charset="2"/>
              <a:buChar char="Ø"/>
            </a:pPr>
            <a:r>
              <a:rPr lang="en-AU" dirty="0">
                <a:solidFill>
                  <a:srgbClr val="002F55"/>
                </a:solidFill>
                <a:latin typeface="Open Sans" panose="020B0606030504020204" pitchFamily="34" charset="0"/>
              </a:rPr>
              <a:t> Property Law</a:t>
            </a:r>
          </a:p>
          <a:p>
            <a:pPr>
              <a:buFont typeface="Wingdings" panose="05000000000000000000" pitchFamily="2" charset="2"/>
              <a:buChar char="Ø"/>
            </a:pPr>
            <a:r>
              <a:rPr lang="en-AU" dirty="0">
                <a:solidFill>
                  <a:srgbClr val="002F55"/>
                </a:solidFill>
                <a:latin typeface="Open Sans" panose="020B0606030504020204" pitchFamily="34" charset="0"/>
              </a:rPr>
              <a:t>Agribusiness </a:t>
            </a:r>
          </a:p>
          <a:p>
            <a:pPr>
              <a:buFont typeface="Wingdings" panose="05000000000000000000" pitchFamily="2" charset="2"/>
              <a:buChar char="Ø"/>
            </a:pPr>
            <a:r>
              <a:rPr lang="en-AU" dirty="0">
                <a:solidFill>
                  <a:srgbClr val="002F55"/>
                </a:solidFill>
                <a:latin typeface="Open Sans" panose="020B0606030504020204" pitchFamily="34" charset="0"/>
              </a:rPr>
              <a:t>Commercial Law </a:t>
            </a:r>
          </a:p>
          <a:p>
            <a:pPr>
              <a:buFont typeface="Wingdings" panose="05000000000000000000" pitchFamily="2" charset="2"/>
              <a:buChar char="Ø"/>
            </a:pPr>
            <a:r>
              <a:rPr lang="en-AU" dirty="0">
                <a:solidFill>
                  <a:srgbClr val="002F55"/>
                </a:solidFill>
                <a:latin typeface="Open Sans" panose="020B0606030504020204" pitchFamily="34" charset="0"/>
              </a:rPr>
              <a:t>Wills and Estate Administration</a:t>
            </a:r>
          </a:p>
          <a:p>
            <a:pPr>
              <a:buFont typeface="Wingdings" panose="05000000000000000000" pitchFamily="2" charset="2"/>
              <a:buChar char="Ø"/>
            </a:pPr>
            <a:r>
              <a:rPr lang="en-AU" dirty="0">
                <a:solidFill>
                  <a:srgbClr val="002F55"/>
                </a:solidFill>
                <a:latin typeface="Open Sans" panose="020B0606030504020204" pitchFamily="34" charset="0"/>
              </a:rPr>
              <a:t>Court Matters</a:t>
            </a:r>
          </a:p>
          <a:p>
            <a:pPr marL="0" indent="0">
              <a:buNone/>
            </a:pPr>
            <a:endParaRPr lang="en-AU" dirty="0"/>
          </a:p>
          <a:p>
            <a:pPr marL="0" indent="0">
              <a:buNone/>
            </a:pPr>
            <a:endParaRPr lang="en-AU" dirty="0"/>
          </a:p>
        </p:txBody>
      </p:sp>
      <p:sp>
        <p:nvSpPr>
          <p:cNvPr id="5" name="Content Placeholder 4">
            <a:extLst>
              <a:ext uri="{FF2B5EF4-FFF2-40B4-BE49-F238E27FC236}">
                <a16:creationId xmlns:a16="http://schemas.microsoft.com/office/drawing/2014/main" id="{AD58FD28-FD66-4C4D-AEE6-0DB0D1FEB496}"/>
              </a:ext>
            </a:extLst>
          </p:cNvPr>
          <p:cNvSpPr>
            <a:spLocks noGrp="1"/>
          </p:cNvSpPr>
          <p:nvPr>
            <p:ph sz="half" idx="2"/>
          </p:nvPr>
        </p:nvSpPr>
        <p:spPr>
          <a:xfrm>
            <a:off x="6172200" y="1253331"/>
            <a:ext cx="5181600" cy="3822008"/>
          </a:xfrm>
        </p:spPr>
        <p:txBody>
          <a:bodyPr>
            <a:normAutofit lnSpcReduction="10000"/>
          </a:bodyPr>
          <a:lstStyle/>
          <a:p>
            <a:pPr marL="0" indent="0" algn="l" fontAlgn="base">
              <a:buNone/>
            </a:pPr>
            <a:endParaRPr lang="en-US" b="0" i="0" dirty="0">
              <a:solidFill>
                <a:srgbClr val="002F55"/>
              </a:solidFill>
              <a:effectLst/>
              <a:latin typeface="Open Sans" panose="020B0606030504020204" pitchFamily="34" charset="0"/>
            </a:endParaRPr>
          </a:p>
          <a:p>
            <a:pPr marL="0" indent="0" algn="l" fontAlgn="base">
              <a:buNone/>
            </a:pPr>
            <a:r>
              <a:rPr lang="en-US" b="0" i="0" dirty="0">
                <a:solidFill>
                  <a:srgbClr val="002F55"/>
                </a:solidFill>
                <a:effectLst/>
                <a:latin typeface="Open Sans" panose="020B0606030504020204" pitchFamily="34" charset="0"/>
              </a:rPr>
              <a:t>1 Still Street, Tully QLD 4854</a:t>
            </a:r>
          </a:p>
          <a:p>
            <a:pPr marL="0" indent="0" algn="l" fontAlgn="base">
              <a:buNone/>
            </a:pPr>
            <a:r>
              <a:rPr lang="en-US" b="0" i="0" dirty="0">
                <a:solidFill>
                  <a:srgbClr val="002F55"/>
                </a:solidFill>
                <a:effectLst/>
                <a:latin typeface="Open Sans" panose="020B0606030504020204" pitchFamily="34" charset="0"/>
              </a:rPr>
              <a:t>Ph: 07 4068 3177</a:t>
            </a:r>
          </a:p>
          <a:p>
            <a:pPr marL="0" indent="0" algn="l" fontAlgn="base">
              <a:buNone/>
            </a:pPr>
            <a:r>
              <a:rPr lang="en-US" dirty="0">
                <a:solidFill>
                  <a:srgbClr val="002F55"/>
                </a:solidFill>
                <a:latin typeface="Open Sans" panose="020B0606030504020204" pitchFamily="34" charset="0"/>
              </a:rPr>
              <a:t>Fax: </a:t>
            </a:r>
            <a:r>
              <a:rPr lang="en-US" b="0" i="0" dirty="0">
                <a:solidFill>
                  <a:srgbClr val="002F55"/>
                </a:solidFill>
                <a:effectLst/>
                <a:latin typeface="Open Sans" panose="020B0606030504020204" pitchFamily="34" charset="0"/>
              </a:rPr>
              <a:t>07 4068 3180</a:t>
            </a:r>
          </a:p>
          <a:p>
            <a:pPr marL="0" indent="0" algn="l" fontAlgn="base">
              <a:buNone/>
            </a:pPr>
            <a:r>
              <a:rPr lang="en-AU" b="0" i="0" dirty="0">
                <a:solidFill>
                  <a:srgbClr val="002F55"/>
                </a:solidFill>
                <a:effectLst/>
                <a:latin typeface="Open Sans" panose="020B0606030504020204" pitchFamily="34" charset="0"/>
              </a:rPr>
              <a:t>Email: </a:t>
            </a:r>
            <a:r>
              <a:rPr lang="en-US" b="0" i="0" dirty="0">
                <a:solidFill>
                  <a:srgbClr val="002F55"/>
                </a:solidFill>
                <a:effectLst/>
                <a:latin typeface="Open Sans" panose="020B0606030504020204" pitchFamily="34" charset="0"/>
              </a:rPr>
              <a:t>oﬃce@rossmanganosolicitors.com.au</a:t>
            </a:r>
          </a:p>
          <a:p>
            <a:endParaRPr lang="en-AU" dirty="0"/>
          </a:p>
        </p:txBody>
      </p:sp>
      <p:pic>
        <p:nvPicPr>
          <p:cNvPr id="4" name="Picture 3">
            <a:extLst>
              <a:ext uri="{FF2B5EF4-FFF2-40B4-BE49-F238E27FC236}">
                <a16:creationId xmlns:a16="http://schemas.microsoft.com/office/drawing/2014/main" id="{FF345ED7-940C-4BB8-AD37-19BA422D0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524" y="5075339"/>
            <a:ext cx="3959352" cy="1438656"/>
          </a:xfrm>
          <a:prstGeom prst="rect">
            <a:avLst/>
          </a:prstGeom>
        </p:spPr>
      </p:pic>
    </p:spTree>
    <p:extLst>
      <p:ext uri="{BB962C8B-B14F-4D97-AF65-F5344CB8AC3E}">
        <p14:creationId xmlns:p14="http://schemas.microsoft.com/office/powerpoint/2010/main" val="798898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Placeholder 5" descr="Banana-biosecurity-zones-seperated.pdf and 17 more pages - Work - Microsoft​ Edge">
            <a:extLst>
              <a:ext uri="{FF2B5EF4-FFF2-40B4-BE49-F238E27FC236}">
                <a16:creationId xmlns:a16="http://schemas.microsoft.com/office/drawing/2014/main" id="{359EE0D2-B980-3E7B-B976-32A1BF722D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88988" y="992187"/>
            <a:ext cx="7488272" cy="4873625"/>
          </a:xfrm>
          <a:prstGeom prst="rect">
            <a:avLst/>
          </a:prstGeom>
        </p:spPr>
      </p:pic>
      <p:cxnSp>
        <p:nvCxnSpPr>
          <p:cNvPr id="4" name="Straight Arrow Connector 3">
            <a:extLst>
              <a:ext uri="{FF2B5EF4-FFF2-40B4-BE49-F238E27FC236}">
                <a16:creationId xmlns:a16="http://schemas.microsoft.com/office/drawing/2014/main" id="{BED8E18B-967E-D830-DF91-6415CB1672CB}"/>
              </a:ext>
            </a:extLst>
          </p:cNvPr>
          <p:cNvCxnSpPr/>
          <p:nvPr/>
        </p:nvCxnSpPr>
        <p:spPr>
          <a:xfrm flipH="1">
            <a:off x="4072467" y="1718733"/>
            <a:ext cx="4800600" cy="7704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D227C18C-798F-9A41-DFB3-FF959290F8F6}"/>
              </a:ext>
            </a:extLst>
          </p:cNvPr>
          <p:cNvCxnSpPr>
            <a:cxnSpLocks/>
          </p:cNvCxnSpPr>
          <p:nvPr/>
        </p:nvCxnSpPr>
        <p:spPr>
          <a:xfrm flipH="1">
            <a:off x="4622800" y="3215746"/>
            <a:ext cx="4182533" cy="5984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B54DF398-0477-4A7A-1F61-43FC97DFA801}"/>
              </a:ext>
            </a:extLst>
          </p:cNvPr>
          <p:cNvCxnSpPr>
            <a:cxnSpLocks/>
          </p:cNvCxnSpPr>
          <p:nvPr/>
        </p:nvCxnSpPr>
        <p:spPr>
          <a:xfrm flipH="1">
            <a:off x="3810000" y="2410884"/>
            <a:ext cx="5063067" cy="9292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189215A3-E988-9481-DAD0-7B433F585832}"/>
              </a:ext>
            </a:extLst>
          </p:cNvPr>
          <p:cNvCxnSpPr>
            <a:cxnSpLocks/>
          </p:cNvCxnSpPr>
          <p:nvPr/>
        </p:nvCxnSpPr>
        <p:spPr>
          <a:xfrm flipH="1">
            <a:off x="4045083" y="3814232"/>
            <a:ext cx="4827984" cy="4479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AB1A7A56-6E3B-4A65-0818-B1EF4AF8200C}"/>
              </a:ext>
            </a:extLst>
          </p:cNvPr>
          <p:cNvCxnSpPr>
            <a:cxnSpLocks/>
          </p:cNvCxnSpPr>
          <p:nvPr/>
        </p:nvCxnSpPr>
        <p:spPr>
          <a:xfrm flipH="1">
            <a:off x="4045083" y="4365889"/>
            <a:ext cx="4827984" cy="1045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C267AB0E-6958-81D4-3FC2-C5581B5DD743}"/>
              </a:ext>
            </a:extLst>
          </p:cNvPr>
          <p:cNvSpPr txBox="1"/>
          <p:nvPr/>
        </p:nvSpPr>
        <p:spPr>
          <a:xfrm>
            <a:off x="9093200" y="1498600"/>
            <a:ext cx="2565400" cy="584775"/>
          </a:xfrm>
          <a:prstGeom prst="rect">
            <a:avLst/>
          </a:prstGeom>
          <a:noFill/>
        </p:spPr>
        <p:txBody>
          <a:bodyPr wrap="square" rtlCol="0">
            <a:spAutoFit/>
          </a:bodyPr>
          <a:lstStyle/>
          <a:p>
            <a:r>
              <a:rPr lang="en-AU" sz="3200" dirty="0"/>
              <a:t>Lakeland</a:t>
            </a:r>
          </a:p>
        </p:txBody>
      </p:sp>
      <p:sp>
        <p:nvSpPr>
          <p:cNvPr id="14" name="TextBox 13">
            <a:extLst>
              <a:ext uri="{FF2B5EF4-FFF2-40B4-BE49-F238E27FC236}">
                <a16:creationId xmlns:a16="http://schemas.microsoft.com/office/drawing/2014/main" id="{204AB88A-AED1-3F95-A06A-315C54ABC01F}"/>
              </a:ext>
            </a:extLst>
          </p:cNvPr>
          <p:cNvSpPr txBox="1"/>
          <p:nvPr/>
        </p:nvSpPr>
        <p:spPr>
          <a:xfrm>
            <a:off x="9093200" y="2226218"/>
            <a:ext cx="2565400" cy="584775"/>
          </a:xfrm>
          <a:prstGeom prst="rect">
            <a:avLst/>
          </a:prstGeom>
          <a:noFill/>
        </p:spPr>
        <p:txBody>
          <a:bodyPr wrap="square" rtlCol="0">
            <a:spAutoFit/>
          </a:bodyPr>
          <a:lstStyle/>
          <a:p>
            <a:r>
              <a:rPr lang="en-AU" sz="3200" dirty="0"/>
              <a:t>Mareeba</a:t>
            </a:r>
          </a:p>
        </p:txBody>
      </p:sp>
      <p:sp>
        <p:nvSpPr>
          <p:cNvPr id="15" name="TextBox 14">
            <a:extLst>
              <a:ext uri="{FF2B5EF4-FFF2-40B4-BE49-F238E27FC236}">
                <a16:creationId xmlns:a16="http://schemas.microsoft.com/office/drawing/2014/main" id="{831C6ADB-67FC-8A88-C055-9F9F321E98C0}"/>
              </a:ext>
            </a:extLst>
          </p:cNvPr>
          <p:cNvSpPr txBox="1"/>
          <p:nvPr/>
        </p:nvSpPr>
        <p:spPr>
          <a:xfrm>
            <a:off x="9090060" y="2875491"/>
            <a:ext cx="2565400" cy="584775"/>
          </a:xfrm>
          <a:prstGeom prst="rect">
            <a:avLst/>
          </a:prstGeom>
          <a:noFill/>
        </p:spPr>
        <p:txBody>
          <a:bodyPr wrap="square" rtlCol="0">
            <a:spAutoFit/>
          </a:bodyPr>
          <a:lstStyle/>
          <a:p>
            <a:r>
              <a:rPr lang="en-AU" sz="3200" dirty="0"/>
              <a:t>Innisfail</a:t>
            </a:r>
          </a:p>
        </p:txBody>
      </p:sp>
      <p:sp>
        <p:nvSpPr>
          <p:cNvPr id="16" name="TextBox 15">
            <a:extLst>
              <a:ext uri="{FF2B5EF4-FFF2-40B4-BE49-F238E27FC236}">
                <a16:creationId xmlns:a16="http://schemas.microsoft.com/office/drawing/2014/main" id="{C0E5E892-FD5B-E9AD-8CFB-B39A12A81CD1}"/>
              </a:ext>
            </a:extLst>
          </p:cNvPr>
          <p:cNvSpPr txBox="1"/>
          <p:nvPr/>
        </p:nvSpPr>
        <p:spPr>
          <a:xfrm>
            <a:off x="9090060" y="3503596"/>
            <a:ext cx="2565400" cy="584775"/>
          </a:xfrm>
          <a:prstGeom prst="rect">
            <a:avLst/>
          </a:prstGeom>
          <a:noFill/>
        </p:spPr>
        <p:txBody>
          <a:bodyPr wrap="square" rtlCol="0">
            <a:spAutoFit/>
          </a:bodyPr>
          <a:lstStyle/>
          <a:p>
            <a:r>
              <a:rPr lang="en-AU" sz="3200" dirty="0"/>
              <a:t>Tully</a:t>
            </a:r>
          </a:p>
        </p:txBody>
      </p:sp>
      <p:sp>
        <p:nvSpPr>
          <p:cNvPr id="17" name="TextBox 16">
            <a:extLst>
              <a:ext uri="{FF2B5EF4-FFF2-40B4-BE49-F238E27FC236}">
                <a16:creationId xmlns:a16="http://schemas.microsoft.com/office/drawing/2014/main" id="{884D2FE7-8BE4-F61E-3B12-390822FCA2B3}"/>
              </a:ext>
            </a:extLst>
          </p:cNvPr>
          <p:cNvSpPr txBox="1"/>
          <p:nvPr/>
        </p:nvSpPr>
        <p:spPr>
          <a:xfrm>
            <a:off x="9090060" y="4104279"/>
            <a:ext cx="2565400" cy="584775"/>
          </a:xfrm>
          <a:prstGeom prst="rect">
            <a:avLst/>
          </a:prstGeom>
          <a:noFill/>
        </p:spPr>
        <p:txBody>
          <a:bodyPr wrap="square" rtlCol="0">
            <a:spAutoFit/>
          </a:bodyPr>
          <a:lstStyle/>
          <a:p>
            <a:r>
              <a:rPr lang="en-AU" sz="3200" dirty="0"/>
              <a:t>Kennedy</a:t>
            </a:r>
          </a:p>
        </p:txBody>
      </p:sp>
      <p:pic>
        <p:nvPicPr>
          <p:cNvPr id="26" name="Graphic 25" descr="Close">
            <a:extLst>
              <a:ext uri="{FF2B5EF4-FFF2-40B4-BE49-F238E27FC236}">
                <a16:creationId xmlns:a16="http://schemas.microsoft.com/office/drawing/2014/main" id="{B722107D-0BB5-6FAE-97BA-54C4AD288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93426" y="4113740"/>
            <a:ext cx="551657" cy="551657"/>
          </a:xfrm>
          <a:prstGeom prst="rect">
            <a:avLst/>
          </a:prstGeom>
        </p:spPr>
      </p:pic>
    </p:spTree>
    <p:extLst>
      <p:ext uri="{BB962C8B-B14F-4D97-AF65-F5344CB8AC3E}">
        <p14:creationId xmlns:p14="http://schemas.microsoft.com/office/powerpoint/2010/main" val="2162008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8" name="Content Placeholder 4">
            <a:extLst>
              <a:ext uri="{FF2B5EF4-FFF2-40B4-BE49-F238E27FC236}">
                <a16:creationId xmlns:a16="http://schemas.microsoft.com/office/drawing/2014/main" id="{FFBABE2A-7F93-1E94-8313-AF749E072D13}"/>
              </a:ext>
            </a:extLst>
          </p:cNvPr>
          <p:cNvGraphicFramePr>
            <a:graphicFrameLocks/>
          </p:cNvGraphicFramePr>
          <p:nvPr>
            <p:extLst>
              <p:ext uri="{D42A27DB-BD31-4B8C-83A1-F6EECF244321}">
                <p14:modId xmlns:p14="http://schemas.microsoft.com/office/powerpoint/2010/main" val="2571657736"/>
              </p:ext>
            </p:extLst>
          </p:nvPr>
        </p:nvGraphicFramePr>
        <p:xfrm>
          <a:off x="787399" y="262468"/>
          <a:ext cx="10354733" cy="5719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8191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71CB-01AA-4613-A591-99521EE1B93C}"/>
              </a:ext>
            </a:extLst>
          </p:cNvPr>
          <p:cNvSpPr>
            <a:spLocks noGrp="1"/>
          </p:cNvSpPr>
          <p:nvPr>
            <p:ph type="title"/>
          </p:nvPr>
        </p:nvSpPr>
        <p:spPr/>
        <p:txBody>
          <a:bodyPr>
            <a:normAutofit/>
          </a:bodyPr>
          <a:lstStyle/>
          <a:p>
            <a:pPr algn="ctr"/>
            <a:r>
              <a:rPr lang="en-AU" i="1" dirty="0">
                <a:solidFill>
                  <a:srgbClr val="002F55"/>
                </a:solidFill>
                <a:latin typeface="Open Sans" panose="020B0606030504020204" pitchFamily="34" charset="0"/>
                <a:ea typeface="+mn-ea"/>
                <a:cs typeface="+mn-cs"/>
              </a:rPr>
              <a:t>Queensland Government Description of Panama TR4</a:t>
            </a:r>
            <a:endParaRPr lang="en-AU"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D558C07-9F7A-7174-0C59-010407C362B6}"/>
              </a:ext>
            </a:extLst>
          </p:cNvPr>
          <p:cNvSpPr>
            <a:spLocks noGrp="1"/>
          </p:cNvSpPr>
          <p:nvPr>
            <p:ph idx="1"/>
          </p:nvPr>
        </p:nvSpPr>
        <p:spPr/>
        <p:txBody>
          <a:bodyPr>
            <a:normAutofit/>
          </a:bodyPr>
          <a:lstStyle/>
          <a:p>
            <a:pPr marL="0" indent="0" algn="ctr">
              <a:buNone/>
            </a:pPr>
            <a:endParaRPr lang="en-AU" sz="3200" i="1" dirty="0">
              <a:solidFill>
                <a:srgbClr val="FF0000"/>
              </a:solidFill>
              <a:latin typeface="Open Sans" panose="020B0606030504020204" pitchFamily="34" charset="0"/>
            </a:endParaRPr>
          </a:p>
          <a:p>
            <a:pPr marL="0" indent="0" algn="ctr">
              <a:buNone/>
            </a:pPr>
            <a:r>
              <a:rPr lang="en-AU" sz="3200" i="1" dirty="0">
                <a:solidFill>
                  <a:srgbClr val="FF0000"/>
                </a:solidFill>
                <a:latin typeface="Open Sans" panose="020B0606030504020204" pitchFamily="34" charset="0"/>
              </a:rPr>
              <a:t>Panama TR4 is one of the greatest threats to worldwide banana production. In some countries, it has had a devastating impact on industries and livelihoods. </a:t>
            </a:r>
          </a:p>
          <a:p>
            <a:pPr marL="0" indent="0" algn="ctr">
              <a:buNone/>
            </a:pPr>
            <a:endParaRPr lang="en-AU" sz="3200" i="1" dirty="0">
              <a:solidFill>
                <a:srgbClr val="FF0000"/>
              </a:solidFill>
              <a:latin typeface="Open Sans" panose="020B0606030504020204" pitchFamily="34" charset="0"/>
            </a:endParaRPr>
          </a:p>
          <a:p>
            <a:pPr marL="0" indent="0" algn="ctr">
              <a:buNone/>
            </a:pPr>
            <a:r>
              <a:rPr lang="en-AU" sz="3200" i="1" dirty="0">
                <a:solidFill>
                  <a:srgbClr val="FF0000"/>
                </a:solidFill>
                <a:latin typeface="Open Sans" panose="020B0606030504020204" pitchFamily="34" charset="0"/>
              </a:rPr>
              <a:t>If not managed it has the potential to do the same in North Queensland. </a:t>
            </a:r>
            <a:endParaRPr lang="en-AU" sz="3200" dirty="0">
              <a:solidFill>
                <a:srgbClr val="FF0000"/>
              </a:solidFill>
            </a:endParaRPr>
          </a:p>
        </p:txBody>
      </p:sp>
    </p:spTree>
    <p:extLst>
      <p:ext uri="{BB962C8B-B14F-4D97-AF65-F5344CB8AC3E}">
        <p14:creationId xmlns:p14="http://schemas.microsoft.com/office/powerpoint/2010/main" val="717882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E8225-1397-752D-FC9E-975C6E283794}"/>
              </a:ext>
            </a:extLst>
          </p:cNvPr>
          <p:cNvSpPr>
            <a:spLocks noGrp="1"/>
          </p:cNvSpPr>
          <p:nvPr>
            <p:ph type="title"/>
          </p:nvPr>
        </p:nvSpPr>
        <p:spPr>
          <a:xfrm>
            <a:off x="838200" y="0"/>
            <a:ext cx="10515600" cy="650632"/>
          </a:xfrm>
        </p:spPr>
        <p:txBody>
          <a:bodyPr>
            <a:normAutofit fontScale="90000"/>
          </a:bodyPr>
          <a:lstStyle/>
          <a:p>
            <a:r>
              <a:rPr lang="en-AU" dirty="0"/>
              <a:t>       Present                Widespread             Localised  </a:t>
            </a:r>
          </a:p>
        </p:txBody>
      </p:sp>
      <p:pic>
        <p:nvPicPr>
          <p:cNvPr id="4" name="Picture Placeholder 5" descr="Biosecurity-Framework.pdf and 12 more pages - Work - Microsoft​ Edge">
            <a:extLst>
              <a:ext uri="{FF2B5EF4-FFF2-40B4-BE49-F238E27FC236}">
                <a16:creationId xmlns:a16="http://schemas.microsoft.com/office/drawing/2014/main" id="{448CF681-7366-44EC-BB9F-894DC64E13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797262"/>
            <a:ext cx="10515600" cy="4284200"/>
          </a:xfrm>
        </p:spPr>
      </p:pic>
      <p:sp>
        <p:nvSpPr>
          <p:cNvPr id="6" name="Flowchart: Connector 5">
            <a:extLst>
              <a:ext uri="{FF2B5EF4-FFF2-40B4-BE49-F238E27FC236}">
                <a16:creationId xmlns:a16="http://schemas.microsoft.com/office/drawing/2014/main" id="{28F09814-D00F-2611-77D4-DE4A7047DD5A}"/>
              </a:ext>
            </a:extLst>
          </p:cNvPr>
          <p:cNvSpPr/>
          <p:nvPr/>
        </p:nvSpPr>
        <p:spPr>
          <a:xfrm>
            <a:off x="8508676" y="79132"/>
            <a:ext cx="457200" cy="457200"/>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lowchart: Connector 6">
            <a:extLst>
              <a:ext uri="{FF2B5EF4-FFF2-40B4-BE49-F238E27FC236}">
                <a16:creationId xmlns:a16="http://schemas.microsoft.com/office/drawing/2014/main" id="{B62C961A-6355-1B7F-5886-C6A94C90CD82}"/>
              </a:ext>
            </a:extLst>
          </p:cNvPr>
          <p:cNvSpPr/>
          <p:nvPr/>
        </p:nvSpPr>
        <p:spPr>
          <a:xfrm>
            <a:off x="1133556" y="96716"/>
            <a:ext cx="457200" cy="45720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 name="Flowchart: Connector 7">
            <a:extLst>
              <a:ext uri="{FF2B5EF4-FFF2-40B4-BE49-F238E27FC236}">
                <a16:creationId xmlns:a16="http://schemas.microsoft.com/office/drawing/2014/main" id="{AB9AB6E7-084D-0EF0-58CD-A9D6CFEE82A0}"/>
              </a:ext>
            </a:extLst>
          </p:cNvPr>
          <p:cNvSpPr/>
          <p:nvPr/>
        </p:nvSpPr>
        <p:spPr>
          <a:xfrm>
            <a:off x="4592516" y="79132"/>
            <a:ext cx="457200" cy="457200"/>
          </a:xfrm>
          <a:prstGeom prst="flowChartConnecto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 </a:t>
            </a:r>
          </a:p>
        </p:txBody>
      </p:sp>
    </p:spTree>
    <p:extLst>
      <p:ext uri="{BB962C8B-B14F-4D97-AF65-F5344CB8AC3E}">
        <p14:creationId xmlns:p14="http://schemas.microsoft.com/office/powerpoint/2010/main" val="232651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FFE8-76FE-4264-9E7A-1F361B0CB2CB}"/>
              </a:ext>
            </a:extLst>
          </p:cNvPr>
          <p:cNvSpPr>
            <a:spLocks noGrp="1"/>
          </p:cNvSpPr>
          <p:nvPr>
            <p:ph type="title"/>
          </p:nvPr>
        </p:nvSpPr>
        <p:spPr>
          <a:xfrm>
            <a:off x="838200" y="365125"/>
            <a:ext cx="10515600" cy="803275"/>
          </a:xfrm>
        </p:spPr>
        <p:txBody>
          <a:bodyPr>
            <a:noAutofit/>
          </a:bodyPr>
          <a:lstStyle/>
          <a:p>
            <a:pPr algn="ctr"/>
            <a:r>
              <a:rPr lang="en-AU" i="1" dirty="0">
                <a:solidFill>
                  <a:srgbClr val="002F55"/>
                </a:solidFill>
                <a:latin typeface="Open Sans" panose="020B0606030504020204" pitchFamily="34" charset="0"/>
                <a:ea typeface="+mn-ea"/>
                <a:cs typeface="+mn-cs"/>
              </a:rPr>
              <a:t>Advanced stages of Panama TR4</a:t>
            </a:r>
            <a:endParaRPr lang="en-AU"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Content Placeholder 4">
            <a:extLst>
              <a:ext uri="{FF2B5EF4-FFF2-40B4-BE49-F238E27FC236}">
                <a16:creationId xmlns:a16="http://schemas.microsoft.com/office/drawing/2014/main" id="{F0CC740C-0A28-CBCC-1AAE-F99BF215F757}"/>
              </a:ext>
            </a:extLst>
          </p:cNvPr>
          <p:cNvGraphicFramePr>
            <a:graphicFrameLocks noGrp="1"/>
          </p:cNvGraphicFramePr>
          <p:nvPr>
            <p:ph idx="1"/>
            <p:extLst>
              <p:ext uri="{D42A27DB-BD31-4B8C-83A1-F6EECF244321}">
                <p14:modId xmlns:p14="http://schemas.microsoft.com/office/powerpoint/2010/main" val="382819623"/>
              </p:ext>
            </p:extLst>
          </p:nvPr>
        </p:nvGraphicFramePr>
        <p:xfrm>
          <a:off x="838199" y="1329267"/>
          <a:ext cx="10608733" cy="4847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a:extLst>
              <a:ext uri="{FF2B5EF4-FFF2-40B4-BE49-F238E27FC236}">
                <a16:creationId xmlns:a16="http://schemas.microsoft.com/office/drawing/2014/main" id="{37D010D2-CF4D-6974-83A2-5A0A57C45A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583" y="1236927"/>
            <a:ext cx="2305842" cy="2305842"/>
          </a:xfrm>
          <a:prstGeom prst="rect">
            <a:avLst/>
          </a:prstGeom>
        </p:spPr>
      </p:pic>
      <p:pic>
        <p:nvPicPr>
          <p:cNvPr id="14" name="Picture 13">
            <a:extLst>
              <a:ext uri="{FF2B5EF4-FFF2-40B4-BE49-F238E27FC236}">
                <a16:creationId xmlns:a16="http://schemas.microsoft.com/office/drawing/2014/main" id="{74AC920D-81A1-31A9-2D2C-A3EF54B3C5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4359" y="1224492"/>
            <a:ext cx="2305842" cy="2305842"/>
          </a:xfrm>
          <a:prstGeom prst="rect">
            <a:avLst/>
          </a:prstGeom>
        </p:spPr>
      </p:pic>
      <p:pic>
        <p:nvPicPr>
          <p:cNvPr id="16" name="Picture 15">
            <a:extLst>
              <a:ext uri="{FF2B5EF4-FFF2-40B4-BE49-F238E27FC236}">
                <a16:creationId xmlns:a16="http://schemas.microsoft.com/office/drawing/2014/main" id="{EB290E67-E8CE-DB7D-5B23-247A5CBA22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8275" y="1236926"/>
            <a:ext cx="2202125" cy="2295179"/>
          </a:xfrm>
          <a:prstGeom prst="rect">
            <a:avLst/>
          </a:prstGeom>
        </p:spPr>
      </p:pic>
      <p:pic>
        <p:nvPicPr>
          <p:cNvPr id="18" name="Picture 17">
            <a:extLst>
              <a:ext uri="{FF2B5EF4-FFF2-40B4-BE49-F238E27FC236}">
                <a16:creationId xmlns:a16="http://schemas.microsoft.com/office/drawing/2014/main" id="{DE14A02A-DA27-95E4-E199-8314CBECF2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4249" y="3753115"/>
            <a:ext cx="3108192" cy="2939808"/>
          </a:xfrm>
          <a:prstGeom prst="rect">
            <a:avLst/>
          </a:prstGeom>
        </p:spPr>
      </p:pic>
      <p:pic>
        <p:nvPicPr>
          <p:cNvPr id="20" name="Picture 19">
            <a:extLst>
              <a:ext uri="{FF2B5EF4-FFF2-40B4-BE49-F238E27FC236}">
                <a16:creationId xmlns:a16="http://schemas.microsoft.com/office/drawing/2014/main" id="{6FBB8D09-BBB3-87E9-2B43-BF647864E9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82734" y="3753115"/>
            <a:ext cx="3293532" cy="2897141"/>
          </a:xfrm>
          <a:prstGeom prst="rect">
            <a:avLst/>
          </a:prstGeom>
        </p:spPr>
      </p:pic>
      <p:pic>
        <p:nvPicPr>
          <p:cNvPr id="26" name="Graphic 25" descr="Warning">
            <a:extLst>
              <a:ext uri="{FF2B5EF4-FFF2-40B4-BE49-F238E27FC236}">
                <a16:creationId xmlns:a16="http://schemas.microsoft.com/office/drawing/2014/main" id="{5E558378-73B6-9403-D4E1-CE8AF68FC6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04399" y="3709153"/>
            <a:ext cx="914400" cy="914400"/>
          </a:xfrm>
          <a:prstGeom prst="rect">
            <a:avLst/>
          </a:prstGeom>
        </p:spPr>
      </p:pic>
      <p:sp>
        <p:nvSpPr>
          <p:cNvPr id="27" name="TextBox 26">
            <a:extLst>
              <a:ext uri="{FF2B5EF4-FFF2-40B4-BE49-F238E27FC236}">
                <a16:creationId xmlns:a16="http://schemas.microsoft.com/office/drawing/2014/main" id="{21848B05-4AF6-2FC6-7083-AE36388B0C43}"/>
              </a:ext>
            </a:extLst>
          </p:cNvPr>
          <p:cNvSpPr txBox="1"/>
          <p:nvPr/>
        </p:nvSpPr>
        <p:spPr>
          <a:xfrm>
            <a:off x="9245600" y="4800600"/>
            <a:ext cx="2108200" cy="646331"/>
          </a:xfrm>
          <a:prstGeom prst="rect">
            <a:avLst/>
          </a:prstGeom>
          <a:noFill/>
        </p:spPr>
        <p:txBody>
          <a:bodyPr wrap="square" rtlCol="0">
            <a:spAutoFit/>
          </a:bodyPr>
          <a:lstStyle/>
          <a:p>
            <a:pPr algn="ctr"/>
            <a:r>
              <a:rPr lang="en-AU" dirty="0">
                <a:solidFill>
                  <a:srgbClr val="002060"/>
                </a:solidFill>
                <a:latin typeface="Open Sans" panose="020B0606030504020204" pitchFamily="34" charset="0"/>
                <a:ea typeface="Open Sans" panose="020B0606030504020204" pitchFamily="34" charset="0"/>
                <a:cs typeface="Open Sans" panose="020B0606030504020204" pitchFamily="34" charset="0"/>
              </a:rPr>
              <a:t>Do not cut open suspect plants!</a:t>
            </a:r>
          </a:p>
        </p:txBody>
      </p:sp>
    </p:spTree>
    <p:extLst>
      <p:ext uri="{BB962C8B-B14F-4D97-AF65-F5344CB8AC3E}">
        <p14:creationId xmlns:p14="http://schemas.microsoft.com/office/powerpoint/2010/main" val="110169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C15B-EE35-467D-9206-58762B659990}"/>
              </a:ext>
            </a:extLst>
          </p:cNvPr>
          <p:cNvSpPr>
            <a:spLocks noGrp="1"/>
          </p:cNvSpPr>
          <p:nvPr>
            <p:ph type="title"/>
          </p:nvPr>
        </p:nvSpPr>
        <p:spPr/>
        <p:txBody>
          <a:bodyPr/>
          <a:lstStyle/>
          <a:p>
            <a:pPr algn="ctr"/>
            <a:r>
              <a:rPr lang="en-AU" i="1" dirty="0">
                <a:solidFill>
                  <a:srgbClr val="002F55"/>
                </a:solidFill>
                <a:latin typeface="Open Sans" panose="020B0606030504020204" pitchFamily="34" charset="0"/>
                <a:ea typeface="+mn-ea"/>
                <a:cs typeface="+mn-cs"/>
              </a:rPr>
              <a:t>Australian Bananas Ambassador </a:t>
            </a:r>
            <a:br>
              <a:rPr lang="en-AU" i="1" dirty="0">
                <a:solidFill>
                  <a:srgbClr val="002F55"/>
                </a:solidFill>
                <a:latin typeface="Open Sans" panose="020B0606030504020204" pitchFamily="34" charset="0"/>
                <a:ea typeface="+mn-ea"/>
                <a:cs typeface="+mn-cs"/>
              </a:rPr>
            </a:br>
            <a:r>
              <a:rPr lang="en-AU" i="1" dirty="0">
                <a:solidFill>
                  <a:srgbClr val="002F55"/>
                </a:solidFill>
                <a:latin typeface="Open Sans" panose="020B0606030504020204" pitchFamily="34" charset="0"/>
                <a:ea typeface="+mn-ea"/>
                <a:cs typeface="+mn-cs"/>
              </a:rPr>
              <a:t>Billy Slater</a:t>
            </a:r>
          </a:p>
        </p:txBody>
      </p:sp>
      <p:pic>
        <p:nvPicPr>
          <p:cNvPr id="1026" name="Picture 2" descr="Spreading the banana message back in 2005.">
            <a:extLst>
              <a:ext uri="{FF2B5EF4-FFF2-40B4-BE49-F238E27FC236}">
                <a16:creationId xmlns:a16="http://schemas.microsoft.com/office/drawing/2014/main" id="{DBD1C293-465B-5A64-6E9B-3551906FFF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05003" y="1825625"/>
            <a:ext cx="678199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5" descr="Facebook and 11 more pages - Work - Microsoft​ Edge">
            <a:extLst>
              <a:ext uri="{FF2B5EF4-FFF2-40B4-BE49-F238E27FC236}">
                <a16:creationId xmlns:a16="http://schemas.microsoft.com/office/drawing/2014/main" id="{B508750F-76F2-E6C2-C899-44FB43044B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581372" y="3874719"/>
            <a:ext cx="2317471" cy="2302244"/>
          </a:xfrm>
          <a:prstGeom prst="rect">
            <a:avLst/>
          </a:prstGeom>
        </p:spPr>
      </p:pic>
      <p:pic>
        <p:nvPicPr>
          <p:cNvPr id="4" name="Picture Placeholder 5" descr="Facebook and 11 more pages - Work - Microsoft​ Edge">
            <a:extLst>
              <a:ext uri="{FF2B5EF4-FFF2-40B4-BE49-F238E27FC236}">
                <a16:creationId xmlns:a16="http://schemas.microsoft.com/office/drawing/2014/main" id="{241EE99F-54A4-9CD9-88D0-174380B80C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5705" y="3874719"/>
            <a:ext cx="2317471" cy="2302244"/>
          </a:xfrm>
          <a:prstGeom prst="rect">
            <a:avLst/>
          </a:prstGeom>
        </p:spPr>
      </p:pic>
    </p:spTree>
    <p:extLst>
      <p:ext uri="{BB962C8B-B14F-4D97-AF65-F5344CB8AC3E}">
        <p14:creationId xmlns:p14="http://schemas.microsoft.com/office/powerpoint/2010/main" val="43791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FFE8-76FE-4264-9E7A-1F361B0CB2CB}"/>
              </a:ext>
            </a:extLst>
          </p:cNvPr>
          <p:cNvSpPr>
            <a:spLocks noGrp="1"/>
          </p:cNvSpPr>
          <p:nvPr>
            <p:ph type="title"/>
          </p:nvPr>
        </p:nvSpPr>
        <p:spPr>
          <a:xfrm>
            <a:off x="838200" y="365125"/>
            <a:ext cx="10515600" cy="803275"/>
          </a:xfrm>
        </p:spPr>
        <p:txBody>
          <a:bodyPr>
            <a:noAutofit/>
          </a:bodyPr>
          <a:lstStyle/>
          <a:p>
            <a:pPr algn="ctr"/>
            <a:r>
              <a:rPr lang="en-AU" i="1" dirty="0">
                <a:solidFill>
                  <a:srgbClr val="002F55"/>
                </a:solidFill>
                <a:latin typeface="Open Sans" panose="020B0606030504020204" pitchFamily="34" charset="0"/>
                <a:ea typeface="+mn-ea"/>
                <a:cs typeface="+mn-cs"/>
              </a:rPr>
              <a:t>Panama vs Healthy </a:t>
            </a:r>
            <a:endParaRPr lang="en-AU"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Content Placeholder 4">
            <a:extLst>
              <a:ext uri="{FF2B5EF4-FFF2-40B4-BE49-F238E27FC236}">
                <a16:creationId xmlns:a16="http://schemas.microsoft.com/office/drawing/2014/main" id="{F0CC740C-0A28-CBCC-1AAE-F99BF215F757}"/>
              </a:ext>
            </a:extLst>
          </p:cNvPr>
          <p:cNvGraphicFramePr>
            <a:graphicFrameLocks noGrp="1"/>
          </p:cNvGraphicFramePr>
          <p:nvPr>
            <p:ph idx="1"/>
            <p:extLst>
              <p:ext uri="{D42A27DB-BD31-4B8C-83A1-F6EECF244321}">
                <p14:modId xmlns:p14="http://schemas.microsoft.com/office/powerpoint/2010/main" val="3700006371"/>
              </p:ext>
            </p:extLst>
          </p:nvPr>
        </p:nvGraphicFramePr>
        <p:xfrm>
          <a:off x="3691468" y="1329267"/>
          <a:ext cx="4834466" cy="4360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0EE30E2-F363-DB8D-55D4-84C784E7418D}"/>
              </a:ext>
            </a:extLst>
          </p:cNvPr>
          <p:cNvSpPr txBox="1"/>
          <p:nvPr/>
        </p:nvSpPr>
        <p:spPr>
          <a:xfrm>
            <a:off x="619607" y="1930723"/>
            <a:ext cx="2798619" cy="646331"/>
          </a:xfrm>
          <a:prstGeom prst="rect">
            <a:avLst/>
          </a:prstGeom>
          <a:noFill/>
        </p:spPr>
        <p:txBody>
          <a:bodyPr wrap="square">
            <a:spAutoFit/>
          </a:bodyPr>
          <a:lstStyle/>
          <a:p>
            <a:pPr algn="ctr"/>
            <a:r>
              <a:rPr lang="en-US" b="1" i="1" dirty="0">
                <a:solidFill>
                  <a:srgbClr val="3A4F66"/>
                </a:solidFill>
                <a:effectLst/>
                <a:latin typeface="-apple-system"/>
              </a:rPr>
              <a:t>Cross-section of a banana tree infected with </a:t>
            </a:r>
            <a:r>
              <a:rPr lang="en-US" b="1" i="1" dirty="0">
                <a:solidFill>
                  <a:srgbClr val="3A4F66"/>
                </a:solidFill>
                <a:latin typeface="-apple-system"/>
              </a:rPr>
              <a:t>P</a:t>
            </a:r>
            <a:r>
              <a:rPr lang="en-US" b="1" i="1" dirty="0">
                <a:solidFill>
                  <a:srgbClr val="3A4F66"/>
                </a:solidFill>
                <a:effectLst/>
                <a:latin typeface="-apple-system"/>
              </a:rPr>
              <a:t>anama</a:t>
            </a:r>
            <a:endParaRPr lang="en-AU" b="1" dirty="0"/>
          </a:p>
        </p:txBody>
      </p:sp>
      <p:sp>
        <p:nvSpPr>
          <p:cNvPr id="5" name="TextBox 4">
            <a:extLst>
              <a:ext uri="{FF2B5EF4-FFF2-40B4-BE49-F238E27FC236}">
                <a16:creationId xmlns:a16="http://schemas.microsoft.com/office/drawing/2014/main" id="{39400CD6-D21F-FA9A-92A9-ADCA875866DE}"/>
              </a:ext>
            </a:extLst>
          </p:cNvPr>
          <p:cNvSpPr txBox="1"/>
          <p:nvPr/>
        </p:nvSpPr>
        <p:spPr>
          <a:xfrm>
            <a:off x="8896926" y="4239599"/>
            <a:ext cx="2630055" cy="646331"/>
          </a:xfrm>
          <a:prstGeom prst="rect">
            <a:avLst/>
          </a:prstGeom>
          <a:noFill/>
        </p:spPr>
        <p:txBody>
          <a:bodyPr wrap="square">
            <a:spAutoFit/>
          </a:bodyPr>
          <a:lstStyle/>
          <a:p>
            <a:pPr algn="ctr"/>
            <a:r>
              <a:rPr lang="en-US" b="1" i="1" dirty="0">
                <a:solidFill>
                  <a:srgbClr val="3A4F66"/>
                </a:solidFill>
                <a:effectLst/>
                <a:latin typeface="-apple-system"/>
              </a:rPr>
              <a:t>Cross-section of a healthy banana tree</a:t>
            </a:r>
            <a:endParaRPr lang="en-AU" b="1" dirty="0"/>
          </a:p>
        </p:txBody>
      </p:sp>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B8183461-C96B-4ECE-7DD4-EAAE4BE5D2D5}"/>
                  </a:ext>
                </a:extLst>
              </p14:cNvPr>
              <p14:cNvContentPartPr/>
              <p14:nvPr/>
            </p14:nvContentPartPr>
            <p14:xfrm>
              <a:off x="3843087" y="1505109"/>
              <a:ext cx="101160" cy="9720"/>
            </p14:xfrm>
          </p:contentPart>
        </mc:Choice>
        <mc:Fallback xmlns="">
          <p:pic>
            <p:nvPicPr>
              <p:cNvPr id="6" name="Ink 5">
                <a:extLst>
                  <a:ext uri="{FF2B5EF4-FFF2-40B4-BE49-F238E27FC236}">
                    <a16:creationId xmlns:a16="http://schemas.microsoft.com/office/drawing/2014/main" id="{B8183461-C96B-4ECE-7DD4-EAAE4BE5D2D5}"/>
                  </a:ext>
                </a:extLst>
              </p:cNvPr>
              <p:cNvPicPr/>
              <p:nvPr/>
            </p:nvPicPr>
            <p:blipFill>
              <a:blip r:embed="rId8"/>
              <a:stretch>
                <a:fillRect/>
              </a:stretch>
            </p:blipFill>
            <p:spPr>
              <a:xfrm>
                <a:off x="3789447" y="1397469"/>
                <a:ext cx="20880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5011D92-BB79-4025-6407-040A8B38306B}"/>
                  </a:ext>
                </a:extLst>
              </p14:cNvPr>
              <p14:cNvContentPartPr/>
              <p14:nvPr/>
            </p14:nvContentPartPr>
            <p14:xfrm>
              <a:off x="3842367" y="1477749"/>
              <a:ext cx="360" cy="360"/>
            </p14:xfrm>
          </p:contentPart>
        </mc:Choice>
        <mc:Fallback xmlns="">
          <p:pic>
            <p:nvPicPr>
              <p:cNvPr id="7" name="Ink 6">
                <a:extLst>
                  <a:ext uri="{FF2B5EF4-FFF2-40B4-BE49-F238E27FC236}">
                    <a16:creationId xmlns:a16="http://schemas.microsoft.com/office/drawing/2014/main" id="{B5011D92-BB79-4025-6407-040A8B38306B}"/>
                  </a:ext>
                </a:extLst>
              </p:cNvPr>
              <p:cNvPicPr/>
              <p:nvPr/>
            </p:nvPicPr>
            <p:blipFill>
              <a:blip r:embed="rId10"/>
              <a:stretch>
                <a:fillRect/>
              </a:stretch>
            </p:blipFill>
            <p:spPr>
              <a:xfrm>
                <a:off x="3788367" y="136974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A2DB8F37-68D3-4F30-327D-607EB8AC63C0}"/>
                  </a:ext>
                </a:extLst>
              </p14:cNvPr>
              <p14:cNvContentPartPr/>
              <p14:nvPr/>
            </p14:nvContentPartPr>
            <p14:xfrm>
              <a:off x="3777567" y="1468029"/>
              <a:ext cx="110520" cy="37800"/>
            </p14:xfrm>
          </p:contentPart>
        </mc:Choice>
        <mc:Fallback xmlns="">
          <p:pic>
            <p:nvPicPr>
              <p:cNvPr id="8" name="Ink 7">
                <a:extLst>
                  <a:ext uri="{FF2B5EF4-FFF2-40B4-BE49-F238E27FC236}">
                    <a16:creationId xmlns:a16="http://schemas.microsoft.com/office/drawing/2014/main" id="{A2DB8F37-68D3-4F30-327D-607EB8AC63C0}"/>
                  </a:ext>
                </a:extLst>
              </p:cNvPr>
              <p:cNvPicPr/>
              <p:nvPr/>
            </p:nvPicPr>
            <p:blipFill>
              <a:blip r:embed="rId12"/>
              <a:stretch>
                <a:fillRect/>
              </a:stretch>
            </p:blipFill>
            <p:spPr>
              <a:xfrm>
                <a:off x="3723927" y="1360389"/>
                <a:ext cx="21816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AC8CF3CD-7AA7-8717-7BD4-C8DDBC6FBC77}"/>
                  </a:ext>
                </a:extLst>
              </p14:cNvPr>
              <p14:cNvContentPartPr/>
              <p14:nvPr/>
            </p14:nvContentPartPr>
            <p14:xfrm>
              <a:off x="3851367" y="1477749"/>
              <a:ext cx="360" cy="360"/>
            </p14:xfrm>
          </p:contentPart>
        </mc:Choice>
        <mc:Fallback xmlns="">
          <p:pic>
            <p:nvPicPr>
              <p:cNvPr id="9" name="Ink 8">
                <a:extLst>
                  <a:ext uri="{FF2B5EF4-FFF2-40B4-BE49-F238E27FC236}">
                    <a16:creationId xmlns:a16="http://schemas.microsoft.com/office/drawing/2014/main" id="{AC8CF3CD-7AA7-8717-7BD4-C8DDBC6FBC77}"/>
                  </a:ext>
                </a:extLst>
              </p:cNvPr>
              <p:cNvPicPr/>
              <p:nvPr/>
            </p:nvPicPr>
            <p:blipFill>
              <a:blip r:embed="rId10"/>
              <a:stretch>
                <a:fillRect/>
              </a:stretch>
            </p:blipFill>
            <p:spPr>
              <a:xfrm>
                <a:off x="3797367" y="136974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BDC1E6C0-BC19-1B7A-BF15-01776BEF5FBA}"/>
                  </a:ext>
                </a:extLst>
              </p14:cNvPr>
              <p14:cNvContentPartPr/>
              <p14:nvPr/>
            </p14:nvContentPartPr>
            <p14:xfrm>
              <a:off x="3860727" y="1459029"/>
              <a:ext cx="360" cy="360"/>
            </p14:xfrm>
          </p:contentPart>
        </mc:Choice>
        <mc:Fallback xmlns="">
          <p:pic>
            <p:nvPicPr>
              <p:cNvPr id="11" name="Ink 10">
                <a:extLst>
                  <a:ext uri="{FF2B5EF4-FFF2-40B4-BE49-F238E27FC236}">
                    <a16:creationId xmlns:a16="http://schemas.microsoft.com/office/drawing/2014/main" id="{BDC1E6C0-BC19-1B7A-BF15-01776BEF5FBA}"/>
                  </a:ext>
                </a:extLst>
              </p:cNvPr>
              <p:cNvPicPr/>
              <p:nvPr/>
            </p:nvPicPr>
            <p:blipFill>
              <a:blip r:embed="rId10"/>
              <a:stretch>
                <a:fillRect/>
              </a:stretch>
            </p:blipFill>
            <p:spPr>
              <a:xfrm>
                <a:off x="3807087" y="135138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EB345079-AC56-1F9C-FD1E-64E4FFA90F51}"/>
                  </a:ext>
                </a:extLst>
              </p14:cNvPr>
              <p14:cNvContentPartPr/>
              <p14:nvPr/>
            </p14:nvContentPartPr>
            <p14:xfrm>
              <a:off x="3798087" y="1482429"/>
              <a:ext cx="118080" cy="78480"/>
            </p14:xfrm>
          </p:contentPart>
        </mc:Choice>
        <mc:Fallback xmlns="">
          <p:pic>
            <p:nvPicPr>
              <p:cNvPr id="13" name="Ink 12">
                <a:extLst>
                  <a:ext uri="{FF2B5EF4-FFF2-40B4-BE49-F238E27FC236}">
                    <a16:creationId xmlns:a16="http://schemas.microsoft.com/office/drawing/2014/main" id="{EB345079-AC56-1F9C-FD1E-64E4FFA90F51}"/>
                  </a:ext>
                </a:extLst>
              </p:cNvPr>
              <p:cNvPicPr/>
              <p:nvPr/>
            </p:nvPicPr>
            <p:blipFill>
              <a:blip r:embed="rId16"/>
              <a:stretch>
                <a:fillRect/>
              </a:stretch>
            </p:blipFill>
            <p:spPr>
              <a:xfrm>
                <a:off x="3744087" y="1374789"/>
                <a:ext cx="22572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0247FD24-658A-FBBA-17A1-077328DD7573}"/>
                  </a:ext>
                </a:extLst>
              </p14:cNvPr>
              <p14:cNvContentPartPr/>
              <p14:nvPr/>
            </p14:nvContentPartPr>
            <p14:xfrm>
              <a:off x="3860727" y="1477749"/>
              <a:ext cx="360" cy="360"/>
            </p14:xfrm>
          </p:contentPart>
        </mc:Choice>
        <mc:Fallback xmlns="">
          <p:pic>
            <p:nvPicPr>
              <p:cNvPr id="15" name="Ink 14">
                <a:extLst>
                  <a:ext uri="{FF2B5EF4-FFF2-40B4-BE49-F238E27FC236}">
                    <a16:creationId xmlns:a16="http://schemas.microsoft.com/office/drawing/2014/main" id="{0247FD24-658A-FBBA-17A1-077328DD7573}"/>
                  </a:ext>
                </a:extLst>
              </p:cNvPr>
              <p:cNvPicPr/>
              <p:nvPr/>
            </p:nvPicPr>
            <p:blipFill>
              <a:blip r:embed="rId10"/>
              <a:stretch>
                <a:fillRect/>
              </a:stretch>
            </p:blipFill>
            <p:spPr>
              <a:xfrm>
                <a:off x="3807087" y="1369749"/>
                <a:ext cx="108000" cy="216000"/>
              </a:xfrm>
              <a:prstGeom prst="rect">
                <a:avLst/>
              </a:prstGeom>
            </p:spPr>
          </p:pic>
        </mc:Fallback>
      </mc:AlternateContent>
    </p:spTree>
    <p:extLst>
      <p:ext uri="{BB962C8B-B14F-4D97-AF65-F5344CB8AC3E}">
        <p14:creationId xmlns:p14="http://schemas.microsoft.com/office/powerpoint/2010/main" val="228220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24022</TotalTime>
  <Words>683</Words>
  <Application>Microsoft Office PowerPoint</Application>
  <PresentationFormat>Widescreen</PresentationFormat>
  <Paragraphs>116</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-apple-system</vt:lpstr>
      <vt:lpstr>Arial</vt:lpstr>
      <vt:lpstr>Calibri</vt:lpstr>
      <vt:lpstr>Calibri Light</vt:lpstr>
      <vt:lpstr>Open Sans</vt:lpstr>
      <vt:lpstr>Symbol</vt:lpstr>
      <vt:lpstr>Wingdings</vt:lpstr>
      <vt:lpstr>Office Theme</vt:lpstr>
      <vt:lpstr>Rural and Agribusiness Law: The Latest Updates and Challenges</vt:lpstr>
      <vt:lpstr>PowerPoint Presentation</vt:lpstr>
      <vt:lpstr>PowerPoint Presentation</vt:lpstr>
      <vt:lpstr>PowerPoint Presentation</vt:lpstr>
      <vt:lpstr>Queensland Government Description of Panama TR4</vt:lpstr>
      <vt:lpstr>       Present                Widespread             Localised  </vt:lpstr>
      <vt:lpstr>Advanced stages of Panama TR4</vt:lpstr>
      <vt:lpstr>Australian Bananas Ambassador  Billy Slater</vt:lpstr>
      <vt:lpstr>Panama vs Healthy </vt:lpstr>
      <vt:lpstr>Timeline</vt:lpstr>
      <vt:lpstr>A general biosecurity obligation  </vt:lpstr>
      <vt:lpstr>Also - A general biosecurity obligation </vt:lpstr>
      <vt:lpstr>Report to Biosecurity </vt:lpstr>
      <vt:lpstr>NOTICE OF PRESENCE OF PANAMA </vt:lpstr>
      <vt:lpstr>PowerPoint Presentation</vt:lpstr>
      <vt:lpstr>Traceability </vt:lpstr>
      <vt:lpstr>Risk Based Decisions</vt:lpstr>
      <vt:lpstr>The Precautionary Principle</vt:lpstr>
      <vt:lpstr>PowerPoint Presentation</vt:lpstr>
      <vt:lpstr>PowerPoint Presentation</vt:lpstr>
      <vt:lpstr>PowerPoint Presentation</vt:lpstr>
      <vt:lpstr>Defence of Due Diligence</vt:lpstr>
      <vt:lpstr>Disclosure and Due Diligence </vt:lpstr>
      <vt:lpstr>Principals: Ross Mangano and Leah Mangano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Mayfair Property Acquision in Mission Beach</dc:title>
  <dc:creator>Ross Mangano Solicitors</dc:creator>
  <cp:lastModifiedBy>Ross Mangano Solicitors</cp:lastModifiedBy>
  <cp:revision>86</cp:revision>
  <dcterms:created xsi:type="dcterms:W3CDTF">2021-05-16T03:56:49Z</dcterms:created>
  <dcterms:modified xsi:type="dcterms:W3CDTF">2023-05-18T12:28:58Z</dcterms:modified>
</cp:coreProperties>
</file>