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6" r:id="rId2"/>
    <p:sldId id="301" r:id="rId3"/>
    <p:sldId id="297" r:id="rId4"/>
    <p:sldId id="284" r:id="rId5"/>
    <p:sldId id="293" r:id="rId6"/>
    <p:sldId id="294" r:id="rId7"/>
    <p:sldId id="299" r:id="rId8"/>
    <p:sldId id="300" r:id="rId9"/>
    <p:sldId id="302" r:id="rId10"/>
    <p:sldId id="303" r:id="rId11"/>
    <p:sldId id="304" r:id="rId12"/>
    <p:sldId id="306" r:id="rId13"/>
    <p:sldId id="305" r:id="rId14"/>
    <p:sldId id="307" r:id="rId15"/>
    <p:sldId id="308" r:id="rId16"/>
    <p:sldId id="273"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B92F6B9D-5DAC-43F2-8CD6-E2FB44FA22D8}">
          <p14:sldIdLst>
            <p14:sldId id="296"/>
            <p14:sldId id="301"/>
            <p14:sldId id="297"/>
          </p14:sldIdLst>
        </p14:section>
        <p14:section name="Infographic" id="{D3E29986-ED35-4C02-BAD2-7A1BDE75A9D6}">
          <p14:sldIdLst>
            <p14:sldId id="284"/>
            <p14:sldId id="293"/>
            <p14:sldId id="294"/>
            <p14:sldId id="299"/>
            <p14:sldId id="300"/>
            <p14:sldId id="302"/>
            <p14:sldId id="303"/>
            <p14:sldId id="304"/>
            <p14:sldId id="306"/>
            <p14:sldId id="305"/>
            <p14:sldId id="307"/>
            <p14:sldId id="308"/>
          </p14:sldIdLst>
        </p14:section>
        <p14:section name="Closing" id="{5BD2E7CE-2E04-491A-AEF9-2002F124F884}">
          <p14:sldIdLst>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770"/>
    <a:srgbClr val="DD821F"/>
    <a:srgbClr val="F9BF30"/>
    <a:srgbClr val="BABAC2"/>
    <a:srgbClr val="FFFFFF"/>
    <a:srgbClr val="EB1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79CD2-AED1-4F2D-B102-AFB733728E71}" v="47" dt="2023-05-15T00:44:01.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4" autoAdjust="0"/>
    <p:restoredTop sz="96357" autoAdjust="0"/>
  </p:normalViewPr>
  <p:slideViewPr>
    <p:cSldViewPr snapToGrid="0">
      <p:cViewPr varScale="1">
        <p:scale>
          <a:sx n="110" d="100"/>
          <a:sy n="110" d="100"/>
        </p:scale>
        <p:origin x="756" y="114"/>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3" d="100"/>
          <a:sy n="93" d="100"/>
        </p:scale>
        <p:origin x="316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l, Chelsea" userId="30741eae-0d7e-403d-a206-5668efdde17b" providerId="ADAL" clId="{47D79CD2-AED1-4F2D-B102-AFB733728E71}"/>
    <pc:docChg chg="undo custSel addSld delSld modSld sldOrd modSection modNotesMaster modHandout">
      <pc:chgData name="Keil, Chelsea" userId="30741eae-0d7e-403d-a206-5668efdde17b" providerId="ADAL" clId="{47D79CD2-AED1-4F2D-B102-AFB733728E71}" dt="2023-05-15T01:25:29.323" v="1666" actId="20577"/>
      <pc:docMkLst>
        <pc:docMk/>
      </pc:docMkLst>
      <pc:sldChg chg="delSp modSp mod">
        <pc:chgData name="Keil, Chelsea" userId="30741eae-0d7e-403d-a206-5668efdde17b" providerId="ADAL" clId="{47D79CD2-AED1-4F2D-B102-AFB733728E71}" dt="2023-05-12T02:18:52.834" v="399"/>
        <pc:sldMkLst>
          <pc:docMk/>
          <pc:sldMk cId="1844234376" sldId="273"/>
        </pc:sldMkLst>
        <pc:spChg chg="mod">
          <ac:chgData name="Keil, Chelsea" userId="30741eae-0d7e-403d-a206-5668efdde17b" providerId="ADAL" clId="{47D79CD2-AED1-4F2D-B102-AFB733728E71}" dt="2023-05-12T02:18:46.072" v="394" actId="20577"/>
          <ac:spMkLst>
            <pc:docMk/>
            <pc:sldMk cId="1844234376" sldId="273"/>
            <ac:spMk id="3" creationId="{F03EEE66-06E8-C8FA-8B11-721B65280DB5}"/>
          </ac:spMkLst>
        </pc:spChg>
        <pc:spChg chg="del mod">
          <ac:chgData name="Keil, Chelsea" userId="30741eae-0d7e-403d-a206-5668efdde17b" providerId="ADAL" clId="{47D79CD2-AED1-4F2D-B102-AFB733728E71}" dt="2023-05-12T02:18:52.834" v="399"/>
          <ac:spMkLst>
            <pc:docMk/>
            <pc:sldMk cId="1844234376" sldId="273"/>
            <ac:spMk id="4" creationId="{01EA0256-2A2B-1452-196C-B4D4365E0C82}"/>
          </ac:spMkLst>
        </pc:spChg>
        <pc:spChg chg="del mod">
          <ac:chgData name="Keil, Chelsea" userId="30741eae-0d7e-403d-a206-5668efdde17b" providerId="ADAL" clId="{47D79CD2-AED1-4F2D-B102-AFB733728E71}" dt="2023-05-12T02:18:52.833" v="397" actId="478"/>
          <ac:spMkLst>
            <pc:docMk/>
            <pc:sldMk cId="1844234376" sldId="273"/>
            <ac:spMk id="5" creationId="{91A39782-6058-81D1-2760-C0B2012251A0}"/>
          </ac:spMkLst>
        </pc:spChg>
      </pc:sldChg>
      <pc:sldChg chg="addSp delSp modSp mod">
        <pc:chgData name="Keil, Chelsea" userId="30741eae-0d7e-403d-a206-5668efdde17b" providerId="ADAL" clId="{47D79CD2-AED1-4F2D-B102-AFB733728E71}" dt="2023-05-15T00:29:02.295" v="1569" actId="1076"/>
        <pc:sldMkLst>
          <pc:docMk/>
          <pc:sldMk cId="3651653773" sldId="284"/>
        </pc:sldMkLst>
        <pc:spChg chg="add mod">
          <ac:chgData name="Keil, Chelsea" userId="30741eae-0d7e-403d-a206-5668efdde17b" providerId="ADAL" clId="{47D79CD2-AED1-4F2D-B102-AFB733728E71}" dt="2023-05-15T00:29:02.295" v="1569" actId="1076"/>
          <ac:spMkLst>
            <pc:docMk/>
            <pc:sldMk cId="3651653773" sldId="284"/>
            <ac:spMk id="3" creationId="{0A48810B-2363-C7C3-FB29-ED52C069A07D}"/>
          </ac:spMkLst>
        </pc:spChg>
        <pc:spChg chg="del mod">
          <ac:chgData name="Keil, Chelsea" userId="30741eae-0d7e-403d-a206-5668efdde17b" providerId="ADAL" clId="{47D79CD2-AED1-4F2D-B102-AFB733728E71}" dt="2023-05-15T00:28:33.912" v="1555" actId="478"/>
          <ac:spMkLst>
            <pc:docMk/>
            <pc:sldMk cId="3651653773" sldId="284"/>
            <ac:spMk id="8" creationId="{00000000-0000-0000-0000-000000000000}"/>
          </ac:spMkLst>
        </pc:spChg>
        <pc:spChg chg="del">
          <ac:chgData name="Keil, Chelsea" userId="30741eae-0d7e-403d-a206-5668efdde17b" providerId="ADAL" clId="{47D79CD2-AED1-4F2D-B102-AFB733728E71}" dt="2023-05-12T02:11:28.492" v="294" actId="478"/>
          <ac:spMkLst>
            <pc:docMk/>
            <pc:sldMk cId="3651653773" sldId="284"/>
            <ac:spMk id="92" creationId="{00000000-0000-0000-0000-000000000000}"/>
          </ac:spMkLst>
        </pc:spChg>
        <pc:spChg chg="del">
          <ac:chgData name="Keil, Chelsea" userId="30741eae-0d7e-403d-a206-5668efdde17b" providerId="ADAL" clId="{47D79CD2-AED1-4F2D-B102-AFB733728E71}" dt="2023-05-12T02:11:32.844" v="300" actId="478"/>
          <ac:spMkLst>
            <pc:docMk/>
            <pc:sldMk cId="3651653773" sldId="284"/>
            <ac:spMk id="93" creationId="{00000000-0000-0000-0000-000000000000}"/>
          </ac:spMkLst>
        </pc:spChg>
        <pc:spChg chg="del">
          <ac:chgData name="Keil, Chelsea" userId="30741eae-0d7e-403d-a206-5668efdde17b" providerId="ADAL" clId="{47D79CD2-AED1-4F2D-B102-AFB733728E71}" dt="2023-05-12T02:11:08.821" v="276" actId="478"/>
          <ac:spMkLst>
            <pc:docMk/>
            <pc:sldMk cId="3651653773" sldId="284"/>
            <ac:spMk id="94" creationId="{00000000-0000-0000-0000-000000000000}"/>
          </ac:spMkLst>
        </pc:spChg>
        <pc:spChg chg="del">
          <ac:chgData name="Keil, Chelsea" userId="30741eae-0d7e-403d-a206-5668efdde17b" providerId="ADAL" clId="{47D79CD2-AED1-4F2D-B102-AFB733728E71}" dt="2023-05-12T02:11:17.022" v="284" actId="478"/>
          <ac:spMkLst>
            <pc:docMk/>
            <pc:sldMk cId="3651653773" sldId="284"/>
            <ac:spMk id="95" creationId="{00000000-0000-0000-0000-000000000000}"/>
          </ac:spMkLst>
        </pc:spChg>
        <pc:spChg chg="del">
          <ac:chgData name="Keil, Chelsea" userId="30741eae-0d7e-403d-a206-5668efdde17b" providerId="ADAL" clId="{47D79CD2-AED1-4F2D-B102-AFB733728E71}" dt="2023-05-12T02:11:30.500" v="297" actId="478"/>
          <ac:spMkLst>
            <pc:docMk/>
            <pc:sldMk cId="3651653773" sldId="284"/>
            <ac:spMk id="96" creationId="{00000000-0000-0000-0000-000000000000}"/>
          </ac:spMkLst>
        </pc:spChg>
        <pc:spChg chg="del mod">
          <ac:chgData name="Keil, Chelsea" userId="30741eae-0d7e-403d-a206-5668efdde17b" providerId="ADAL" clId="{47D79CD2-AED1-4F2D-B102-AFB733728E71}" dt="2023-05-12T02:11:29.988" v="296" actId="478"/>
          <ac:spMkLst>
            <pc:docMk/>
            <pc:sldMk cId="3651653773" sldId="284"/>
            <ac:spMk id="97" creationId="{00000000-0000-0000-0000-000000000000}"/>
          </ac:spMkLst>
        </pc:spChg>
        <pc:spChg chg="del mod">
          <ac:chgData name="Keil, Chelsea" userId="30741eae-0d7e-403d-a206-5668efdde17b" providerId="ADAL" clId="{47D79CD2-AED1-4F2D-B102-AFB733728E71}" dt="2023-05-12T02:11:06.636" v="273" actId="478"/>
          <ac:spMkLst>
            <pc:docMk/>
            <pc:sldMk cId="3651653773" sldId="284"/>
            <ac:spMk id="98" creationId="{00000000-0000-0000-0000-000000000000}"/>
          </ac:spMkLst>
        </pc:spChg>
        <pc:spChg chg="del">
          <ac:chgData name="Keil, Chelsea" userId="30741eae-0d7e-403d-a206-5668efdde17b" providerId="ADAL" clId="{47D79CD2-AED1-4F2D-B102-AFB733728E71}" dt="2023-05-12T02:11:34.755" v="301" actId="478"/>
          <ac:spMkLst>
            <pc:docMk/>
            <pc:sldMk cId="3651653773" sldId="284"/>
            <ac:spMk id="99" creationId="{00000000-0000-0000-0000-000000000000}"/>
          </ac:spMkLst>
        </pc:spChg>
        <pc:spChg chg="del mod">
          <ac:chgData name="Keil, Chelsea" userId="30741eae-0d7e-403d-a206-5668efdde17b" providerId="ADAL" clId="{47D79CD2-AED1-4F2D-B102-AFB733728E71}" dt="2023-05-12T02:11:13.851" v="280" actId="478"/>
          <ac:spMkLst>
            <pc:docMk/>
            <pc:sldMk cId="3651653773" sldId="284"/>
            <ac:spMk id="100" creationId="{00000000-0000-0000-0000-000000000000}"/>
          </ac:spMkLst>
        </pc:spChg>
        <pc:spChg chg="del mod">
          <ac:chgData name="Keil, Chelsea" userId="30741eae-0d7e-403d-a206-5668efdde17b" providerId="ADAL" clId="{47D79CD2-AED1-4F2D-B102-AFB733728E71}" dt="2023-05-12T02:11:12.356" v="278" actId="478"/>
          <ac:spMkLst>
            <pc:docMk/>
            <pc:sldMk cId="3651653773" sldId="284"/>
            <ac:spMk id="101" creationId="{00000000-0000-0000-0000-000000000000}"/>
          </ac:spMkLst>
        </pc:spChg>
        <pc:spChg chg="del mod">
          <ac:chgData name="Keil, Chelsea" userId="30741eae-0d7e-403d-a206-5668efdde17b" providerId="ADAL" clId="{47D79CD2-AED1-4F2D-B102-AFB733728E71}" dt="2023-05-12T02:11:18.804" v="286" actId="478"/>
          <ac:spMkLst>
            <pc:docMk/>
            <pc:sldMk cId="3651653773" sldId="284"/>
            <ac:spMk id="102" creationId="{00000000-0000-0000-0000-000000000000}"/>
          </ac:spMkLst>
        </pc:spChg>
        <pc:spChg chg="del mod">
          <ac:chgData name="Keil, Chelsea" userId="30741eae-0d7e-403d-a206-5668efdde17b" providerId="ADAL" clId="{47D79CD2-AED1-4F2D-B102-AFB733728E71}" dt="2023-05-12T02:11:22.228" v="289" actId="478"/>
          <ac:spMkLst>
            <pc:docMk/>
            <pc:sldMk cId="3651653773" sldId="284"/>
            <ac:spMk id="103" creationId="{00000000-0000-0000-0000-000000000000}"/>
          </ac:spMkLst>
        </pc:spChg>
        <pc:spChg chg="del">
          <ac:chgData name="Keil, Chelsea" userId="30741eae-0d7e-403d-a206-5668efdde17b" providerId="ADAL" clId="{47D79CD2-AED1-4F2D-B102-AFB733728E71}" dt="2023-05-12T02:11:27.925" v="293" actId="478"/>
          <ac:spMkLst>
            <pc:docMk/>
            <pc:sldMk cId="3651653773" sldId="284"/>
            <ac:spMk id="106" creationId="{00000000-0000-0000-0000-000000000000}"/>
          </ac:spMkLst>
        </pc:spChg>
        <pc:spChg chg="del">
          <ac:chgData name="Keil, Chelsea" userId="30741eae-0d7e-403d-a206-5668efdde17b" providerId="ADAL" clId="{47D79CD2-AED1-4F2D-B102-AFB733728E71}" dt="2023-05-12T02:11:07.629" v="274" actId="478"/>
          <ac:spMkLst>
            <pc:docMk/>
            <pc:sldMk cId="3651653773" sldId="284"/>
            <ac:spMk id="109" creationId="{00000000-0000-0000-0000-000000000000}"/>
          </ac:spMkLst>
        </pc:spChg>
        <pc:spChg chg="del">
          <ac:chgData name="Keil, Chelsea" userId="30741eae-0d7e-403d-a206-5668efdde17b" providerId="ADAL" clId="{47D79CD2-AED1-4F2D-B102-AFB733728E71}" dt="2023-05-12T02:11:31.619" v="298" actId="478"/>
          <ac:spMkLst>
            <pc:docMk/>
            <pc:sldMk cId="3651653773" sldId="284"/>
            <ac:spMk id="112" creationId="{00000000-0000-0000-0000-000000000000}"/>
          </ac:spMkLst>
        </pc:spChg>
        <pc:spChg chg="del mod">
          <ac:chgData name="Keil, Chelsea" userId="30741eae-0d7e-403d-a206-5668efdde17b" providerId="ADAL" clId="{47D79CD2-AED1-4F2D-B102-AFB733728E71}" dt="2023-05-12T02:11:16.388" v="283" actId="478"/>
          <ac:spMkLst>
            <pc:docMk/>
            <pc:sldMk cId="3651653773" sldId="284"/>
            <ac:spMk id="115" creationId="{00000000-0000-0000-0000-000000000000}"/>
          </ac:spMkLst>
        </pc:spChg>
        <pc:grpChg chg="del">
          <ac:chgData name="Keil, Chelsea" userId="30741eae-0d7e-403d-a206-5668efdde17b" providerId="ADAL" clId="{47D79CD2-AED1-4F2D-B102-AFB733728E71}" dt="2023-05-12T02:11:02.980" v="268" actId="478"/>
          <ac:grpSpMkLst>
            <pc:docMk/>
            <pc:sldMk cId="3651653773" sldId="284"/>
            <ac:grpSpMk id="91" creationId="{00000000-0000-0000-0000-000000000000}"/>
          </ac:grpSpMkLst>
        </pc:grpChg>
        <pc:picChg chg="add del">
          <ac:chgData name="Keil, Chelsea" userId="30741eae-0d7e-403d-a206-5668efdde17b" providerId="ADAL" clId="{47D79CD2-AED1-4F2D-B102-AFB733728E71}" dt="2023-05-12T02:11:25.654" v="291" actId="478"/>
          <ac:picMkLst>
            <pc:docMk/>
            <pc:sldMk cId="3651653773" sldId="284"/>
            <ac:picMk id="2" creationId="{461E761C-4294-C321-B8ED-A950FF96760C}"/>
          </ac:picMkLst>
        </pc:picChg>
        <pc:cxnChg chg="del">
          <ac:chgData name="Keil, Chelsea" userId="30741eae-0d7e-403d-a206-5668efdde17b" providerId="ADAL" clId="{47D79CD2-AED1-4F2D-B102-AFB733728E71}" dt="2023-05-12T02:11:27.404" v="292" actId="478"/>
          <ac:cxnSpMkLst>
            <pc:docMk/>
            <pc:sldMk cId="3651653773" sldId="284"/>
            <ac:cxnSpMk id="104" creationId="{00000000-0000-0000-0000-000000000000}"/>
          </ac:cxnSpMkLst>
        </pc:cxnChg>
        <pc:cxnChg chg="del">
          <ac:chgData name="Keil, Chelsea" userId="30741eae-0d7e-403d-a206-5668efdde17b" providerId="ADAL" clId="{47D79CD2-AED1-4F2D-B102-AFB733728E71}" dt="2023-05-12T02:11:08.275" v="275" actId="478"/>
          <ac:cxnSpMkLst>
            <pc:docMk/>
            <pc:sldMk cId="3651653773" sldId="284"/>
            <ac:cxnSpMk id="108" creationId="{00000000-0000-0000-0000-000000000000}"/>
          </ac:cxnSpMkLst>
        </pc:cxnChg>
        <pc:cxnChg chg="del">
          <ac:chgData name="Keil, Chelsea" userId="30741eae-0d7e-403d-a206-5668efdde17b" providerId="ADAL" clId="{47D79CD2-AED1-4F2D-B102-AFB733728E71}" dt="2023-05-12T02:11:32.068" v="299" actId="478"/>
          <ac:cxnSpMkLst>
            <pc:docMk/>
            <pc:sldMk cId="3651653773" sldId="284"/>
            <ac:cxnSpMk id="111" creationId="{00000000-0000-0000-0000-000000000000}"/>
          </ac:cxnSpMkLst>
        </pc:cxnChg>
        <pc:cxnChg chg="del">
          <ac:chgData name="Keil, Chelsea" userId="30741eae-0d7e-403d-a206-5668efdde17b" providerId="ADAL" clId="{47D79CD2-AED1-4F2D-B102-AFB733728E71}" dt="2023-05-12T02:11:14.908" v="281" actId="478"/>
          <ac:cxnSpMkLst>
            <pc:docMk/>
            <pc:sldMk cId="3651653773" sldId="284"/>
            <ac:cxnSpMk id="114" creationId="{00000000-0000-0000-0000-000000000000}"/>
          </ac:cxnSpMkLst>
        </pc:cxnChg>
      </pc:sldChg>
      <pc:sldChg chg="addSp delSp modSp mod">
        <pc:chgData name="Keil, Chelsea" userId="30741eae-0d7e-403d-a206-5668efdde17b" providerId="ADAL" clId="{47D79CD2-AED1-4F2D-B102-AFB733728E71}" dt="2023-05-15T01:25:29.323" v="1666" actId="20577"/>
        <pc:sldMkLst>
          <pc:docMk/>
          <pc:sldMk cId="2810087666" sldId="293"/>
        </pc:sldMkLst>
        <pc:spChg chg="add mod">
          <ac:chgData name="Keil, Chelsea" userId="30741eae-0d7e-403d-a206-5668efdde17b" providerId="ADAL" clId="{47D79CD2-AED1-4F2D-B102-AFB733728E71}" dt="2023-05-15T01:25:29.323" v="1666" actId="20577"/>
          <ac:spMkLst>
            <pc:docMk/>
            <pc:sldMk cId="2810087666" sldId="293"/>
            <ac:spMk id="4" creationId="{55A72715-92AB-46EE-51B6-154A87A0580A}"/>
          </ac:spMkLst>
        </pc:spChg>
        <pc:spChg chg="del">
          <ac:chgData name="Keil, Chelsea" userId="30741eae-0d7e-403d-a206-5668efdde17b" providerId="ADAL" clId="{47D79CD2-AED1-4F2D-B102-AFB733728E71}" dt="2023-05-12T02:14:35.191" v="344" actId="478"/>
          <ac:spMkLst>
            <pc:docMk/>
            <pc:sldMk cId="2810087666" sldId="293"/>
            <ac:spMk id="92" creationId="{00000000-0000-0000-0000-000000000000}"/>
          </ac:spMkLst>
        </pc:spChg>
        <pc:spChg chg="del">
          <ac:chgData name="Keil, Chelsea" userId="30741eae-0d7e-403d-a206-5668efdde17b" providerId="ADAL" clId="{47D79CD2-AED1-4F2D-B102-AFB733728E71}" dt="2023-05-12T02:14:28.958" v="336" actId="478"/>
          <ac:spMkLst>
            <pc:docMk/>
            <pc:sldMk cId="2810087666" sldId="293"/>
            <ac:spMk id="93" creationId="{00000000-0000-0000-0000-000000000000}"/>
          </ac:spMkLst>
        </pc:spChg>
        <pc:spChg chg="del">
          <ac:chgData name="Keil, Chelsea" userId="30741eae-0d7e-403d-a206-5668efdde17b" providerId="ADAL" clId="{47D79CD2-AED1-4F2D-B102-AFB733728E71}" dt="2023-05-12T02:14:28.958" v="336" actId="478"/>
          <ac:spMkLst>
            <pc:docMk/>
            <pc:sldMk cId="2810087666" sldId="293"/>
            <ac:spMk id="94" creationId="{00000000-0000-0000-0000-000000000000}"/>
          </ac:spMkLst>
        </pc:spChg>
        <pc:spChg chg="del">
          <ac:chgData name="Keil, Chelsea" userId="30741eae-0d7e-403d-a206-5668efdde17b" providerId="ADAL" clId="{47D79CD2-AED1-4F2D-B102-AFB733728E71}" dt="2023-05-12T02:14:28.958" v="336" actId="478"/>
          <ac:spMkLst>
            <pc:docMk/>
            <pc:sldMk cId="2810087666" sldId="293"/>
            <ac:spMk id="95" creationId="{00000000-0000-0000-0000-000000000000}"/>
          </ac:spMkLst>
        </pc:spChg>
        <pc:spChg chg="del mod">
          <ac:chgData name="Keil, Chelsea" userId="30741eae-0d7e-403d-a206-5668efdde17b" providerId="ADAL" clId="{47D79CD2-AED1-4F2D-B102-AFB733728E71}" dt="2023-05-12T02:14:33.005" v="341" actId="478"/>
          <ac:spMkLst>
            <pc:docMk/>
            <pc:sldMk cId="2810087666" sldId="293"/>
            <ac:spMk id="96" creationId="{00000000-0000-0000-0000-000000000000}"/>
          </ac:spMkLst>
        </pc:spChg>
        <pc:spChg chg="del mod">
          <ac:chgData name="Keil, Chelsea" userId="30741eae-0d7e-403d-a206-5668efdde17b" providerId="ADAL" clId="{47D79CD2-AED1-4F2D-B102-AFB733728E71}" dt="2023-05-12T02:14:34.206" v="343" actId="478"/>
          <ac:spMkLst>
            <pc:docMk/>
            <pc:sldMk cId="2810087666" sldId="293"/>
            <ac:spMk id="97" creationId="{00000000-0000-0000-0000-000000000000}"/>
          </ac:spMkLst>
        </pc:spChg>
        <pc:spChg chg="del">
          <ac:chgData name="Keil, Chelsea" userId="30741eae-0d7e-403d-a206-5668efdde17b" providerId="ADAL" clId="{47D79CD2-AED1-4F2D-B102-AFB733728E71}" dt="2023-05-12T02:14:28.958" v="336" actId="478"/>
          <ac:spMkLst>
            <pc:docMk/>
            <pc:sldMk cId="2810087666" sldId="293"/>
            <ac:spMk id="98" creationId="{00000000-0000-0000-0000-000000000000}"/>
          </ac:spMkLst>
        </pc:spChg>
        <pc:spChg chg="del mod">
          <ac:chgData name="Keil, Chelsea" userId="30741eae-0d7e-403d-a206-5668efdde17b" providerId="ADAL" clId="{47D79CD2-AED1-4F2D-B102-AFB733728E71}" dt="2023-05-12T02:14:39.144" v="349" actId="478"/>
          <ac:spMkLst>
            <pc:docMk/>
            <pc:sldMk cId="2810087666" sldId="293"/>
            <ac:spMk id="99" creationId="{00000000-0000-0000-0000-000000000000}"/>
          </ac:spMkLst>
        </pc:spChg>
        <pc:spChg chg="del mod">
          <ac:chgData name="Keil, Chelsea" userId="30741eae-0d7e-403d-a206-5668efdde17b" providerId="ADAL" clId="{47D79CD2-AED1-4F2D-B102-AFB733728E71}" dt="2023-05-12T02:14:30.911" v="338" actId="478"/>
          <ac:spMkLst>
            <pc:docMk/>
            <pc:sldMk cId="2810087666" sldId="293"/>
            <ac:spMk id="100" creationId="{00000000-0000-0000-0000-000000000000}"/>
          </ac:spMkLst>
        </pc:spChg>
        <pc:spChg chg="del">
          <ac:chgData name="Keil, Chelsea" userId="30741eae-0d7e-403d-a206-5668efdde17b" providerId="ADAL" clId="{47D79CD2-AED1-4F2D-B102-AFB733728E71}" dt="2023-05-12T02:14:28.958" v="336" actId="478"/>
          <ac:spMkLst>
            <pc:docMk/>
            <pc:sldMk cId="2810087666" sldId="293"/>
            <ac:spMk id="101" creationId="{00000000-0000-0000-0000-000000000000}"/>
          </ac:spMkLst>
        </pc:spChg>
        <pc:spChg chg="del mod">
          <ac:chgData name="Keil, Chelsea" userId="30741eae-0d7e-403d-a206-5668efdde17b" providerId="ADAL" clId="{47D79CD2-AED1-4F2D-B102-AFB733728E71}" dt="2023-05-12T02:14:41.966" v="352" actId="478"/>
          <ac:spMkLst>
            <pc:docMk/>
            <pc:sldMk cId="2810087666" sldId="293"/>
            <ac:spMk id="102" creationId="{00000000-0000-0000-0000-000000000000}"/>
          </ac:spMkLst>
        </pc:spChg>
        <pc:spChg chg="del">
          <ac:chgData name="Keil, Chelsea" userId="30741eae-0d7e-403d-a206-5668efdde17b" providerId="ADAL" clId="{47D79CD2-AED1-4F2D-B102-AFB733728E71}" dt="2023-05-12T02:14:40.886" v="350" actId="478"/>
          <ac:spMkLst>
            <pc:docMk/>
            <pc:sldMk cId="2810087666" sldId="293"/>
            <ac:spMk id="103" creationId="{00000000-0000-0000-0000-000000000000}"/>
          </ac:spMkLst>
        </pc:spChg>
        <pc:spChg chg="del mod">
          <ac:chgData name="Keil, Chelsea" userId="30741eae-0d7e-403d-a206-5668efdde17b" providerId="ADAL" clId="{47D79CD2-AED1-4F2D-B102-AFB733728E71}" dt="2023-05-12T02:14:37.566" v="347" actId="478"/>
          <ac:spMkLst>
            <pc:docMk/>
            <pc:sldMk cId="2810087666" sldId="293"/>
            <ac:spMk id="106" creationId="{00000000-0000-0000-0000-000000000000}"/>
          </ac:spMkLst>
        </pc:spChg>
        <pc:spChg chg="del">
          <ac:chgData name="Keil, Chelsea" userId="30741eae-0d7e-403d-a206-5668efdde17b" providerId="ADAL" clId="{47D79CD2-AED1-4F2D-B102-AFB733728E71}" dt="2023-05-12T02:14:28.958" v="336" actId="478"/>
          <ac:spMkLst>
            <pc:docMk/>
            <pc:sldMk cId="2810087666" sldId="293"/>
            <ac:spMk id="109" creationId="{00000000-0000-0000-0000-000000000000}"/>
          </ac:spMkLst>
        </pc:spChg>
        <pc:spChg chg="del">
          <ac:chgData name="Keil, Chelsea" userId="30741eae-0d7e-403d-a206-5668efdde17b" providerId="ADAL" clId="{47D79CD2-AED1-4F2D-B102-AFB733728E71}" dt="2023-05-12T02:14:28.958" v="336" actId="478"/>
          <ac:spMkLst>
            <pc:docMk/>
            <pc:sldMk cId="2810087666" sldId="293"/>
            <ac:spMk id="112" creationId="{00000000-0000-0000-0000-000000000000}"/>
          </ac:spMkLst>
        </pc:spChg>
        <pc:spChg chg="del">
          <ac:chgData name="Keil, Chelsea" userId="30741eae-0d7e-403d-a206-5668efdde17b" providerId="ADAL" clId="{47D79CD2-AED1-4F2D-B102-AFB733728E71}" dt="2023-05-12T02:14:28.958" v="336" actId="478"/>
          <ac:spMkLst>
            <pc:docMk/>
            <pc:sldMk cId="2810087666" sldId="293"/>
            <ac:spMk id="115" creationId="{00000000-0000-0000-0000-000000000000}"/>
          </ac:spMkLst>
        </pc:spChg>
        <pc:grpChg chg="del">
          <ac:chgData name="Keil, Chelsea" userId="30741eae-0d7e-403d-a206-5668efdde17b" providerId="ADAL" clId="{47D79CD2-AED1-4F2D-B102-AFB733728E71}" dt="2023-05-12T02:14:31.477" v="339" actId="478"/>
          <ac:grpSpMkLst>
            <pc:docMk/>
            <pc:sldMk cId="2810087666" sldId="293"/>
            <ac:grpSpMk id="91" creationId="{00000000-0000-0000-0000-000000000000}"/>
          </ac:grpSpMkLst>
        </pc:grpChg>
        <pc:cxnChg chg="del">
          <ac:chgData name="Keil, Chelsea" userId="30741eae-0d7e-403d-a206-5668efdde17b" providerId="ADAL" clId="{47D79CD2-AED1-4F2D-B102-AFB733728E71}" dt="2023-05-12T02:14:36.054" v="345" actId="478"/>
          <ac:cxnSpMkLst>
            <pc:docMk/>
            <pc:sldMk cId="2810087666" sldId="293"/>
            <ac:cxnSpMk id="104" creationId="{00000000-0000-0000-0000-000000000000}"/>
          </ac:cxnSpMkLst>
        </pc:cxnChg>
        <pc:cxnChg chg="del">
          <ac:chgData name="Keil, Chelsea" userId="30741eae-0d7e-403d-a206-5668efdde17b" providerId="ADAL" clId="{47D79CD2-AED1-4F2D-B102-AFB733728E71}" dt="2023-05-12T02:14:28.958" v="336" actId="478"/>
          <ac:cxnSpMkLst>
            <pc:docMk/>
            <pc:sldMk cId="2810087666" sldId="293"/>
            <ac:cxnSpMk id="108" creationId="{00000000-0000-0000-0000-000000000000}"/>
          </ac:cxnSpMkLst>
        </pc:cxnChg>
        <pc:cxnChg chg="del">
          <ac:chgData name="Keil, Chelsea" userId="30741eae-0d7e-403d-a206-5668efdde17b" providerId="ADAL" clId="{47D79CD2-AED1-4F2D-B102-AFB733728E71}" dt="2023-05-12T02:14:28.958" v="336" actId="478"/>
          <ac:cxnSpMkLst>
            <pc:docMk/>
            <pc:sldMk cId="2810087666" sldId="293"/>
            <ac:cxnSpMk id="111" creationId="{00000000-0000-0000-0000-000000000000}"/>
          </ac:cxnSpMkLst>
        </pc:cxnChg>
        <pc:cxnChg chg="del">
          <ac:chgData name="Keil, Chelsea" userId="30741eae-0d7e-403d-a206-5668efdde17b" providerId="ADAL" clId="{47D79CD2-AED1-4F2D-B102-AFB733728E71}" dt="2023-05-12T02:14:28.958" v="336" actId="478"/>
          <ac:cxnSpMkLst>
            <pc:docMk/>
            <pc:sldMk cId="2810087666" sldId="293"/>
            <ac:cxnSpMk id="114" creationId="{00000000-0000-0000-0000-000000000000}"/>
          </ac:cxnSpMkLst>
        </pc:cxnChg>
      </pc:sldChg>
      <pc:sldChg chg="addSp delSp modSp mod">
        <pc:chgData name="Keil, Chelsea" userId="30741eae-0d7e-403d-a206-5668efdde17b" providerId="ADAL" clId="{47D79CD2-AED1-4F2D-B102-AFB733728E71}" dt="2023-05-15T00:31:50.346" v="1608" actId="113"/>
        <pc:sldMkLst>
          <pc:docMk/>
          <pc:sldMk cId="843627903" sldId="294"/>
        </pc:sldMkLst>
        <pc:spChg chg="add mod">
          <ac:chgData name="Keil, Chelsea" userId="30741eae-0d7e-403d-a206-5668efdde17b" providerId="ADAL" clId="{47D79CD2-AED1-4F2D-B102-AFB733728E71}" dt="2023-05-15T00:31:50.346" v="1608" actId="113"/>
          <ac:spMkLst>
            <pc:docMk/>
            <pc:sldMk cId="843627903" sldId="294"/>
            <ac:spMk id="4" creationId="{248C5181-C4F8-381D-17E1-712283B213D8}"/>
          </ac:spMkLst>
        </pc:spChg>
        <pc:spChg chg="del">
          <ac:chgData name="Keil, Chelsea" userId="30741eae-0d7e-403d-a206-5668efdde17b" providerId="ADAL" clId="{47D79CD2-AED1-4F2D-B102-AFB733728E71}" dt="2023-05-12T02:16:20.032" v="375" actId="478"/>
          <ac:spMkLst>
            <pc:docMk/>
            <pc:sldMk cId="843627903" sldId="294"/>
            <ac:spMk id="92" creationId="{00000000-0000-0000-0000-000000000000}"/>
          </ac:spMkLst>
        </pc:spChg>
        <pc:spChg chg="del">
          <ac:chgData name="Keil, Chelsea" userId="30741eae-0d7e-403d-a206-5668efdde17b" providerId="ADAL" clId="{47D79CD2-AED1-4F2D-B102-AFB733728E71}" dt="2023-05-12T02:16:03.215" v="357" actId="478"/>
          <ac:spMkLst>
            <pc:docMk/>
            <pc:sldMk cId="843627903" sldId="294"/>
            <ac:spMk id="93" creationId="{00000000-0000-0000-0000-000000000000}"/>
          </ac:spMkLst>
        </pc:spChg>
        <pc:spChg chg="del">
          <ac:chgData name="Keil, Chelsea" userId="30741eae-0d7e-403d-a206-5668efdde17b" providerId="ADAL" clId="{47D79CD2-AED1-4F2D-B102-AFB733728E71}" dt="2023-05-12T02:16:03.215" v="357" actId="478"/>
          <ac:spMkLst>
            <pc:docMk/>
            <pc:sldMk cId="843627903" sldId="294"/>
            <ac:spMk id="94" creationId="{00000000-0000-0000-0000-000000000000}"/>
          </ac:spMkLst>
        </pc:spChg>
        <pc:spChg chg="del">
          <ac:chgData name="Keil, Chelsea" userId="30741eae-0d7e-403d-a206-5668efdde17b" providerId="ADAL" clId="{47D79CD2-AED1-4F2D-B102-AFB733728E71}" dt="2023-05-12T02:16:03.215" v="357" actId="478"/>
          <ac:spMkLst>
            <pc:docMk/>
            <pc:sldMk cId="843627903" sldId="294"/>
            <ac:spMk id="95" creationId="{00000000-0000-0000-0000-000000000000}"/>
          </ac:spMkLst>
        </pc:spChg>
        <pc:spChg chg="del mod">
          <ac:chgData name="Keil, Chelsea" userId="30741eae-0d7e-403d-a206-5668efdde17b" providerId="ADAL" clId="{47D79CD2-AED1-4F2D-B102-AFB733728E71}" dt="2023-05-12T02:16:19.502" v="374" actId="478"/>
          <ac:spMkLst>
            <pc:docMk/>
            <pc:sldMk cId="843627903" sldId="294"/>
            <ac:spMk id="96" creationId="{00000000-0000-0000-0000-000000000000}"/>
          </ac:spMkLst>
        </pc:spChg>
        <pc:spChg chg="del">
          <ac:chgData name="Keil, Chelsea" userId="30741eae-0d7e-403d-a206-5668efdde17b" providerId="ADAL" clId="{47D79CD2-AED1-4F2D-B102-AFB733728E71}" dt="2023-05-12T02:16:17.895" v="372" actId="478"/>
          <ac:spMkLst>
            <pc:docMk/>
            <pc:sldMk cId="843627903" sldId="294"/>
            <ac:spMk id="97" creationId="{00000000-0000-0000-0000-000000000000}"/>
          </ac:spMkLst>
        </pc:spChg>
        <pc:spChg chg="del mod">
          <ac:chgData name="Keil, Chelsea" userId="30741eae-0d7e-403d-a206-5668efdde17b" providerId="ADAL" clId="{47D79CD2-AED1-4F2D-B102-AFB733728E71}" dt="2023-05-12T02:16:04.679" v="359" actId="478"/>
          <ac:spMkLst>
            <pc:docMk/>
            <pc:sldMk cId="843627903" sldId="294"/>
            <ac:spMk id="98" creationId="{00000000-0000-0000-0000-000000000000}"/>
          </ac:spMkLst>
        </pc:spChg>
        <pc:spChg chg="del mod">
          <ac:chgData name="Keil, Chelsea" userId="30741eae-0d7e-403d-a206-5668efdde17b" providerId="ADAL" clId="{47D79CD2-AED1-4F2D-B102-AFB733728E71}" dt="2023-05-12T02:16:12.999" v="369" actId="478"/>
          <ac:spMkLst>
            <pc:docMk/>
            <pc:sldMk cId="843627903" sldId="294"/>
            <ac:spMk id="99" creationId="{00000000-0000-0000-0000-000000000000}"/>
          </ac:spMkLst>
        </pc:spChg>
        <pc:spChg chg="del">
          <ac:chgData name="Keil, Chelsea" userId="30741eae-0d7e-403d-a206-5668efdde17b" providerId="ADAL" clId="{47D79CD2-AED1-4F2D-B102-AFB733728E71}" dt="2023-05-12T02:16:17.007" v="371" actId="478"/>
          <ac:spMkLst>
            <pc:docMk/>
            <pc:sldMk cId="843627903" sldId="294"/>
            <ac:spMk id="100" creationId="{00000000-0000-0000-0000-000000000000}"/>
          </ac:spMkLst>
        </pc:spChg>
        <pc:spChg chg="del">
          <ac:chgData name="Keil, Chelsea" userId="30741eae-0d7e-403d-a206-5668efdde17b" providerId="ADAL" clId="{47D79CD2-AED1-4F2D-B102-AFB733728E71}" dt="2023-05-12T02:16:03.215" v="357" actId="478"/>
          <ac:spMkLst>
            <pc:docMk/>
            <pc:sldMk cId="843627903" sldId="294"/>
            <ac:spMk id="101" creationId="{00000000-0000-0000-0000-000000000000}"/>
          </ac:spMkLst>
        </pc:spChg>
        <pc:spChg chg="del">
          <ac:chgData name="Keil, Chelsea" userId="30741eae-0d7e-403d-a206-5668efdde17b" providerId="ADAL" clId="{47D79CD2-AED1-4F2D-B102-AFB733728E71}" dt="2023-05-12T02:16:03.215" v="357" actId="478"/>
          <ac:spMkLst>
            <pc:docMk/>
            <pc:sldMk cId="843627903" sldId="294"/>
            <ac:spMk id="102" creationId="{00000000-0000-0000-0000-000000000000}"/>
          </ac:spMkLst>
        </pc:spChg>
        <pc:spChg chg="del">
          <ac:chgData name="Keil, Chelsea" userId="30741eae-0d7e-403d-a206-5668efdde17b" providerId="ADAL" clId="{47D79CD2-AED1-4F2D-B102-AFB733728E71}" dt="2023-05-12T02:16:14.399" v="370" actId="478"/>
          <ac:spMkLst>
            <pc:docMk/>
            <pc:sldMk cId="843627903" sldId="294"/>
            <ac:spMk id="103" creationId="{00000000-0000-0000-0000-000000000000}"/>
          </ac:spMkLst>
        </pc:spChg>
        <pc:spChg chg="del mod">
          <ac:chgData name="Keil, Chelsea" userId="30741eae-0d7e-403d-a206-5668efdde17b" providerId="ADAL" clId="{47D79CD2-AED1-4F2D-B102-AFB733728E71}" dt="2023-05-12T02:16:10.991" v="367" actId="478"/>
          <ac:spMkLst>
            <pc:docMk/>
            <pc:sldMk cId="843627903" sldId="294"/>
            <ac:spMk id="106" creationId="{00000000-0000-0000-0000-000000000000}"/>
          </ac:spMkLst>
        </pc:spChg>
        <pc:spChg chg="del">
          <ac:chgData name="Keil, Chelsea" userId="30741eae-0d7e-403d-a206-5668efdde17b" providerId="ADAL" clId="{47D79CD2-AED1-4F2D-B102-AFB733728E71}" dt="2023-05-12T02:16:03.215" v="357" actId="478"/>
          <ac:spMkLst>
            <pc:docMk/>
            <pc:sldMk cId="843627903" sldId="294"/>
            <ac:spMk id="109" creationId="{00000000-0000-0000-0000-000000000000}"/>
          </ac:spMkLst>
        </pc:spChg>
        <pc:spChg chg="del">
          <ac:chgData name="Keil, Chelsea" userId="30741eae-0d7e-403d-a206-5668efdde17b" providerId="ADAL" clId="{47D79CD2-AED1-4F2D-B102-AFB733728E71}" dt="2023-05-12T02:16:03.215" v="357" actId="478"/>
          <ac:spMkLst>
            <pc:docMk/>
            <pc:sldMk cId="843627903" sldId="294"/>
            <ac:spMk id="112" creationId="{00000000-0000-0000-0000-000000000000}"/>
          </ac:spMkLst>
        </pc:spChg>
        <pc:spChg chg="del">
          <ac:chgData name="Keil, Chelsea" userId="30741eae-0d7e-403d-a206-5668efdde17b" providerId="ADAL" clId="{47D79CD2-AED1-4F2D-B102-AFB733728E71}" dt="2023-05-12T02:16:03.215" v="357" actId="478"/>
          <ac:spMkLst>
            <pc:docMk/>
            <pc:sldMk cId="843627903" sldId="294"/>
            <ac:spMk id="115" creationId="{00000000-0000-0000-0000-000000000000}"/>
          </ac:spMkLst>
        </pc:spChg>
        <pc:grpChg chg="del">
          <ac:chgData name="Keil, Chelsea" userId="30741eae-0d7e-403d-a206-5668efdde17b" providerId="ADAL" clId="{47D79CD2-AED1-4F2D-B102-AFB733728E71}" dt="2023-05-12T02:16:08.248" v="363" actId="478"/>
          <ac:grpSpMkLst>
            <pc:docMk/>
            <pc:sldMk cId="843627903" sldId="294"/>
            <ac:grpSpMk id="91" creationId="{00000000-0000-0000-0000-000000000000}"/>
          </ac:grpSpMkLst>
        </pc:grpChg>
        <pc:picChg chg="add del">
          <ac:chgData name="Keil, Chelsea" userId="30741eae-0d7e-403d-a206-5668efdde17b" providerId="ADAL" clId="{47D79CD2-AED1-4F2D-B102-AFB733728E71}" dt="2023-05-12T02:16:07.169" v="362" actId="478"/>
          <ac:picMkLst>
            <pc:docMk/>
            <pc:sldMk cId="843627903" sldId="294"/>
            <ac:picMk id="2" creationId="{5442D41F-58DF-2432-6E00-69460C767B0D}"/>
          </ac:picMkLst>
        </pc:picChg>
        <pc:cxnChg chg="del">
          <ac:chgData name="Keil, Chelsea" userId="30741eae-0d7e-403d-a206-5668efdde17b" providerId="ADAL" clId="{47D79CD2-AED1-4F2D-B102-AFB733728E71}" dt="2023-05-12T02:16:09.696" v="365" actId="478"/>
          <ac:cxnSpMkLst>
            <pc:docMk/>
            <pc:sldMk cId="843627903" sldId="294"/>
            <ac:cxnSpMk id="104" creationId="{00000000-0000-0000-0000-000000000000}"/>
          </ac:cxnSpMkLst>
        </pc:cxnChg>
        <pc:cxnChg chg="del">
          <ac:chgData name="Keil, Chelsea" userId="30741eae-0d7e-403d-a206-5668efdde17b" providerId="ADAL" clId="{47D79CD2-AED1-4F2D-B102-AFB733728E71}" dt="2023-05-12T02:16:03.215" v="357" actId="478"/>
          <ac:cxnSpMkLst>
            <pc:docMk/>
            <pc:sldMk cId="843627903" sldId="294"/>
            <ac:cxnSpMk id="108" creationId="{00000000-0000-0000-0000-000000000000}"/>
          </ac:cxnSpMkLst>
        </pc:cxnChg>
        <pc:cxnChg chg="del">
          <ac:chgData name="Keil, Chelsea" userId="30741eae-0d7e-403d-a206-5668efdde17b" providerId="ADAL" clId="{47D79CD2-AED1-4F2D-B102-AFB733728E71}" dt="2023-05-12T02:16:03.215" v="357" actId="478"/>
          <ac:cxnSpMkLst>
            <pc:docMk/>
            <pc:sldMk cId="843627903" sldId="294"/>
            <ac:cxnSpMk id="111" creationId="{00000000-0000-0000-0000-000000000000}"/>
          </ac:cxnSpMkLst>
        </pc:cxnChg>
        <pc:cxnChg chg="del">
          <ac:chgData name="Keil, Chelsea" userId="30741eae-0d7e-403d-a206-5668efdde17b" providerId="ADAL" clId="{47D79CD2-AED1-4F2D-B102-AFB733728E71}" dt="2023-05-12T02:16:03.215" v="357" actId="478"/>
          <ac:cxnSpMkLst>
            <pc:docMk/>
            <pc:sldMk cId="843627903" sldId="294"/>
            <ac:cxnSpMk id="114" creationId="{00000000-0000-0000-0000-000000000000}"/>
          </ac:cxnSpMkLst>
        </pc:cxnChg>
      </pc:sldChg>
      <pc:sldChg chg="addSp delSp modSp del mod">
        <pc:chgData name="Keil, Chelsea" userId="30741eae-0d7e-403d-a206-5668efdde17b" providerId="ADAL" clId="{47D79CD2-AED1-4F2D-B102-AFB733728E71}" dt="2023-05-15T00:30:36.768" v="1590" actId="2696"/>
        <pc:sldMkLst>
          <pc:docMk/>
          <pc:sldMk cId="2809954508" sldId="295"/>
        </pc:sldMkLst>
        <pc:spChg chg="add mod">
          <ac:chgData name="Keil, Chelsea" userId="30741eae-0d7e-403d-a206-5668efdde17b" providerId="ADAL" clId="{47D79CD2-AED1-4F2D-B102-AFB733728E71}" dt="2023-05-12T02:27:56.081" v="435" actId="123"/>
          <ac:spMkLst>
            <pc:docMk/>
            <pc:sldMk cId="2809954508" sldId="295"/>
            <ac:spMk id="4" creationId="{6529A7AA-E9BD-3FE0-92F3-4DC77D48168E}"/>
          </ac:spMkLst>
        </pc:spChg>
        <pc:spChg chg="del">
          <ac:chgData name="Keil, Chelsea" userId="30741eae-0d7e-403d-a206-5668efdde17b" providerId="ADAL" clId="{47D79CD2-AED1-4F2D-B102-AFB733728E71}" dt="2023-05-12T02:19:26.169" v="411" actId="478"/>
          <ac:spMkLst>
            <pc:docMk/>
            <pc:sldMk cId="2809954508" sldId="295"/>
            <ac:spMk id="92" creationId="{00000000-0000-0000-0000-000000000000}"/>
          </ac:spMkLst>
        </pc:spChg>
        <pc:spChg chg="del">
          <ac:chgData name="Keil, Chelsea" userId="30741eae-0d7e-403d-a206-5668efdde17b" providerId="ADAL" clId="{47D79CD2-AED1-4F2D-B102-AFB733728E71}" dt="2023-05-12T02:19:10.346" v="400" actId="478"/>
          <ac:spMkLst>
            <pc:docMk/>
            <pc:sldMk cId="2809954508" sldId="295"/>
            <ac:spMk id="93" creationId="{00000000-0000-0000-0000-000000000000}"/>
          </ac:spMkLst>
        </pc:spChg>
        <pc:spChg chg="del">
          <ac:chgData name="Keil, Chelsea" userId="30741eae-0d7e-403d-a206-5668efdde17b" providerId="ADAL" clId="{47D79CD2-AED1-4F2D-B102-AFB733728E71}" dt="2023-05-12T02:19:10.346" v="400" actId="478"/>
          <ac:spMkLst>
            <pc:docMk/>
            <pc:sldMk cId="2809954508" sldId="295"/>
            <ac:spMk id="94" creationId="{00000000-0000-0000-0000-000000000000}"/>
          </ac:spMkLst>
        </pc:spChg>
        <pc:spChg chg="del">
          <ac:chgData name="Keil, Chelsea" userId="30741eae-0d7e-403d-a206-5668efdde17b" providerId="ADAL" clId="{47D79CD2-AED1-4F2D-B102-AFB733728E71}" dt="2023-05-12T02:19:10.346" v="400" actId="478"/>
          <ac:spMkLst>
            <pc:docMk/>
            <pc:sldMk cId="2809954508" sldId="295"/>
            <ac:spMk id="95" creationId="{00000000-0000-0000-0000-000000000000}"/>
          </ac:spMkLst>
        </pc:spChg>
        <pc:spChg chg="del">
          <ac:chgData name="Keil, Chelsea" userId="30741eae-0d7e-403d-a206-5668efdde17b" providerId="ADAL" clId="{47D79CD2-AED1-4F2D-B102-AFB733728E71}" dt="2023-05-12T02:19:30.993" v="417" actId="478"/>
          <ac:spMkLst>
            <pc:docMk/>
            <pc:sldMk cId="2809954508" sldId="295"/>
            <ac:spMk id="96" creationId="{00000000-0000-0000-0000-000000000000}"/>
          </ac:spMkLst>
        </pc:spChg>
        <pc:spChg chg="del">
          <ac:chgData name="Keil, Chelsea" userId="30741eae-0d7e-403d-a206-5668efdde17b" providerId="ADAL" clId="{47D79CD2-AED1-4F2D-B102-AFB733728E71}" dt="2023-05-12T02:19:25.425" v="410" actId="478"/>
          <ac:spMkLst>
            <pc:docMk/>
            <pc:sldMk cId="2809954508" sldId="295"/>
            <ac:spMk id="97" creationId="{00000000-0000-0000-0000-000000000000}"/>
          </ac:spMkLst>
        </pc:spChg>
        <pc:spChg chg="del mod">
          <ac:chgData name="Keil, Chelsea" userId="30741eae-0d7e-403d-a206-5668efdde17b" providerId="ADAL" clId="{47D79CD2-AED1-4F2D-B102-AFB733728E71}" dt="2023-05-12T02:19:15.464" v="403" actId="478"/>
          <ac:spMkLst>
            <pc:docMk/>
            <pc:sldMk cId="2809954508" sldId="295"/>
            <ac:spMk id="98" creationId="{00000000-0000-0000-0000-000000000000}"/>
          </ac:spMkLst>
        </pc:spChg>
        <pc:spChg chg="del">
          <ac:chgData name="Keil, Chelsea" userId="30741eae-0d7e-403d-a206-5668efdde17b" providerId="ADAL" clId="{47D79CD2-AED1-4F2D-B102-AFB733728E71}" dt="2023-05-12T02:19:20.295" v="406" actId="478"/>
          <ac:spMkLst>
            <pc:docMk/>
            <pc:sldMk cId="2809954508" sldId="295"/>
            <ac:spMk id="99" creationId="{00000000-0000-0000-0000-000000000000}"/>
          </ac:spMkLst>
        </pc:spChg>
        <pc:spChg chg="del">
          <ac:chgData name="Keil, Chelsea" userId="30741eae-0d7e-403d-a206-5668efdde17b" providerId="ADAL" clId="{47D79CD2-AED1-4F2D-B102-AFB733728E71}" dt="2023-05-12T02:19:24.048" v="409" actId="478"/>
          <ac:spMkLst>
            <pc:docMk/>
            <pc:sldMk cId="2809954508" sldId="295"/>
            <ac:spMk id="100" creationId="{00000000-0000-0000-0000-000000000000}"/>
          </ac:spMkLst>
        </pc:spChg>
        <pc:spChg chg="del">
          <ac:chgData name="Keil, Chelsea" userId="30741eae-0d7e-403d-a206-5668efdde17b" providerId="ADAL" clId="{47D79CD2-AED1-4F2D-B102-AFB733728E71}" dt="2023-05-12T02:19:10.346" v="400" actId="478"/>
          <ac:spMkLst>
            <pc:docMk/>
            <pc:sldMk cId="2809954508" sldId="295"/>
            <ac:spMk id="101" creationId="{00000000-0000-0000-0000-000000000000}"/>
          </ac:spMkLst>
        </pc:spChg>
        <pc:spChg chg="del">
          <ac:chgData name="Keil, Chelsea" userId="30741eae-0d7e-403d-a206-5668efdde17b" providerId="ADAL" clId="{47D79CD2-AED1-4F2D-B102-AFB733728E71}" dt="2023-05-12T02:19:22.713" v="408" actId="478"/>
          <ac:spMkLst>
            <pc:docMk/>
            <pc:sldMk cId="2809954508" sldId="295"/>
            <ac:spMk id="102" creationId="{00000000-0000-0000-0000-000000000000}"/>
          </ac:spMkLst>
        </pc:spChg>
        <pc:spChg chg="del">
          <ac:chgData name="Keil, Chelsea" userId="30741eae-0d7e-403d-a206-5668efdde17b" providerId="ADAL" clId="{47D79CD2-AED1-4F2D-B102-AFB733728E71}" dt="2023-05-12T02:19:21.680" v="407" actId="478"/>
          <ac:spMkLst>
            <pc:docMk/>
            <pc:sldMk cId="2809954508" sldId="295"/>
            <ac:spMk id="103" creationId="{00000000-0000-0000-0000-000000000000}"/>
          </ac:spMkLst>
        </pc:spChg>
        <pc:spChg chg="del mod">
          <ac:chgData name="Keil, Chelsea" userId="30741eae-0d7e-403d-a206-5668efdde17b" providerId="ADAL" clId="{47D79CD2-AED1-4F2D-B102-AFB733728E71}" dt="2023-05-12T02:19:28.493" v="416"/>
          <ac:spMkLst>
            <pc:docMk/>
            <pc:sldMk cId="2809954508" sldId="295"/>
            <ac:spMk id="106" creationId="{00000000-0000-0000-0000-000000000000}"/>
          </ac:spMkLst>
        </pc:spChg>
        <pc:spChg chg="del">
          <ac:chgData name="Keil, Chelsea" userId="30741eae-0d7e-403d-a206-5668efdde17b" providerId="ADAL" clId="{47D79CD2-AED1-4F2D-B102-AFB733728E71}" dt="2023-05-12T02:19:10.346" v="400" actId="478"/>
          <ac:spMkLst>
            <pc:docMk/>
            <pc:sldMk cId="2809954508" sldId="295"/>
            <ac:spMk id="109" creationId="{00000000-0000-0000-0000-000000000000}"/>
          </ac:spMkLst>
        </pc:spChg>
        <pc:spChg chg="del">
          <ac:chgData name="Keil, Chelsea" userId="30741eae-0d7e-403d-a206-5668efdde17b" providerId="ADAL" clId="{47D79CD2-AED1-4F2D-B102-AFB733728E71}" dt="2023-05-12T02:19:10.346" v="400" actId="478"/>
          <ac:spMkLst>
            <pc:docMk/>
            <pc:sldMk cId="2809954508" sldId="295"/>
            <ac:spMk id="112" creationId="{00000000-0000-0000-0000-000000000000}"/>
          </ac:spMkLst>
        </pc:spChg>
        <pc:spChg chg="del">
          <ac:chgData name="Keil, Chelsea" userId="30741eae-0d7e-403d-a206-5668efdde17b" providerId="ADAL" clId="{47D79CD2-AED1-4F2D-B102-AFB733728E71}" dt="2023-05-12T02:19:10.346" v="400" actId="478"/>
          <ac:spMkLst>
            <pc:docMk/>
            <pc:sldMk cId="2809954508" sldId="295"/>
            <ac:spMk id="115" creationId="{00000000-0000-0000-0000-000000000000}"/>
          </ac:spMkLst>
        </pc:spChg>
        <pc:grpChg chg="del">
          <ac:chgData name="Keil, Chelsea" userId="30741eae-0d7e-403d-a206-5668efdde17b" providerId="ADAL" clId="{47D79CD2-AED1-4F2D-B102-AFB733728E71}" dt="2023-05-12T02:19:12.546" v="401" actId="478"/>
          <ac:grpSpMkLst>
            <pc:docMk/>
            <pc:sldMk cId="2809954508" sldId="295"/>
            <ac:grpSpMk id="91" creationId="{00000000-0000-0000-0000-000000000000}"/>
          </ac:grpSpMkLst>
        </pc:grpChg>
        <pc:picChg chg="add del">
          <ac:chgData name="Keil, Chelsea" userId="30741eae-0d7e-403d-a206-5668efdde17b" providerId="ADAL" clId="{47D79CD2-AED1-4F2D-B102-AFB733728E71}" dt="2023-05-12T02:19:18.539" v="405" actId="478"/>
          <ac:picMkLst>
            <pc:docMk/>
            <pc:sldMk cId="2809954508" sldId="295"/>
            <ac:picMk id="2" creationId="{9413BE80-F321-2642-19D3-53DFE6FE1B2B}"/>
          </ac:picMkLst>
        </pc:picChg>
        <pc:cxnChg chg="del">
          <ac:chgData name="Keil, Chelsea" userId="30741eae-0d7e-403d-a206-5668efdde17b" providerId="ADAL" clId="{47D79CD2-AED1-4F2D-B102-AFB733728E71}" dt="2023-05-12T02:19:27.402" v="413" actId="478"/>
          <ac:cxnSpMkLst>
            <pc:docMk/>
            <pc:sldMk cId="2809954508" sldId="295"/>
            <ac:cxnSpMk id="104" creationId="{00000000-0000-0000-0000-000000000000}"/>
          </ac:cxnSpMkLst>
        </pc:cxnChg>
        <pc:cxnChg chg="del">
          <ac:chgData name="Keil, Chelsea" userId="30741eae-0d7e-403d-a206-5668efdde17b" providerId="ADAL" clId="{47D79CD2-AED1-4F2D-B102-AFB733728E71}" dt="2023-05-12T02:19:10.346" v="400" actId="478"/>
          <ac:cxnSpMkLst>
            <pc:docMk/>
            <pc:sldMk cId="2809954508" sldId="295"/>
            <ac:cxnSpMk id="108" creationId="{00000000-0000-0000-0000-000000000000}"/>
          </ac:cxnSpMkLst>
        </pc:cxnChg>
        <pc:cxnChg chg="del">
          <ac:chgData name="Keil, Chelsea" userId="30741eae-0d7e-403d-a206-5668efdde17b" providerId="ADAL" clId="{47D79CD2-AED1-4F2D-B102-AFB733728E71}" dt="2023-05-12T02:19:10.346" v="400" actId="478"/>
          <ac:cxnSpMkLst>
            <pc:docMk/>
            <pc:sldMk cId="2809954508" sldId="295"/>
            <ac:cxnSpMk id="111" creationId="{00000000-0000-0000-0000-000000000000}"/>
          </ac:cxnSpMkLst>
        </pc:cxnChg>
        <pc:cxnChg chg="del">
          <ac:chgData name="Keil, Chelsea" userId="30741eae-0d7e-403d-a206-5668efdde17b" providerId="ADAL" clId="{47D79CD2-AED1-4F2D-B102-AFB733728E71}" dt="2023-05-12T02:19:10.346" v="400" actId="478"/>
          <ac:cxnSpMkLst>
            <pc:docMk/>
            <pc:sldMk cId="2809954508" sldId="295"/>
            <ac:cxnSpMk id="114" creationId="{00000000-0000-0000-0000-000000000000}"/>
          </ac:cxnSpMkLst>
        </pc:cxnChg>
      </pc:sldChg>
      <pc:sldChg chg="modSp mod">
        <pc:chgData name="Keil, Chelsea" userId="30741eae-0d7e-403d-a206-5668efdde17b" providerId="ADAL" clId="{47D79CD2-AED1-4F2D-B102-AFB733728E71}" dt="2023-05-12T01:49:29.349" v="185" actId="2711"/>
        <pc:sldMkLst>
          <pc:docMk/>
          <pc:sldMk cId="2746799789" sldId="296"/>
        </pc:sldMkLst>
        <pc:spChg chg="mod">
          <ac:chgData name="Keil, Chelsea" userId="30741eae-0d7e-403d-a206-5668efdde17b" providerId="ADAL" clId="{47D79CD2-AED1-4F2D-B102-AFB733728E71}" dt="2023-05-12T01:49:29.349" v="185" actId="2711"/>
          <ac:spMkLst>
            <pc:docMk/>
            <pc:sldMk cId="2746799789" sldId="296"/>
            <ac:spMk id="3" creationId="{D9D963CA-E436-E3E1-9D8C-86D4C79B7942}"/>
          </ac:spMkLst>
        </pc:spChg>
        <pc:spChg chg="mod">
          <ac:chgData name="Keil, Chelsea" userId="30741eae-0d7e-403d-a206-5668efdde17b" providerId="ADAL" clId="{47D79CD2-AED1-4F2D-B102-AFB733728E71}" dt="2023-05-12T01:49:20.314" v="184" actId="2711"/>
          <ac:spMkLst>
            <pc:docMk/>
            <pc:sldMk cId="2746799789" sldId="296"/>
            <ac:spMk id="4" creationId="{85EFF84E-485F-728F-4EBF-7EDF7C75319F}"/>
          </ac:spMkLst>
        </pc:spChg>
      </pc:sldChg>
      <pc:sldChg chg="addSp delSp modSp mod">
        <pc:chgData name="Keil, Chelsea" userId="30741eae-0d7e-403d-a206-5668efdde17b" providerId="ADAL" clId="{47D79CD2-AED1-4F2D-B102-AFB733728E71}" dt="2023-05-15T00:27:32.084" v="1504" actId="404"/>
        <pc:sldMkLst>
          <pc:docMk/>
          <pc:sldMk cId="3690521702" sldId="297"/>
        </pc:sldMkLst>
        <pc:spChg chg="mod">
          <ac:chgData name="Keil, Chelsea" userId="30741eae-0d7e-403d-a206-5668efdde17b" providerId="ADAL" clId="{47D79CD2-AED1-4F2D-B102-AFB733728E71}" dt="2023-05-15T00:27:32.084" v="1504" actId="404"/>
          <ac:spMkLst>
            <pc:docMk/>
            <pc:sldMk cId="3690521702" sldId="297"/>
            <ac:spMk id="3" creationId="{AFF94C56-F426-6856-E8AB-D7254E467ADF}"/>
          </ac:spMkLst>
        </pc:spChg>
        <pc:spChg chg="del mod">
          <ac:chgData name="Keil, Chelsea" userId="30741eae-0d7e-403d-a206-5668efdde17b" providerId="ADAL" clId="{47D79CD2-AED1-4F2D-B102-AFB733728E71}" dt="2023-05-12T02:07:43.521" v="242" actId="478"/>
          <ac:spMkLst>
            <pc:docMk/>
            <pc:sldMk cId="3690521702" sldId="297"/>
            <ac:spMk id="4" creationId="{BA83C495-6821-B306-0BA0-AA9781DD8F96}"/>
          </ac:spMkLst>
        </pc:spChg>
        <pc:spChg chg="del mod">
          <ac:chgData name="Keil, Chelsea" userId="30741eae-0d7e-403d-a206-5668efdde17b" providerId="ADAL" clId="{47D79CD2-AED1-4F2D-B102-AFB733728E71}" dt="2023-05-12T02:07:24.864" v="236" actId="478"/>
          <ac:spMkLst>
            <pc:docMk/>
            <pc:sldMk cId="3690521702" sldId="297"/>
            <ac:spMk id="5" creationId="{E61ECDA8-F2F1-080A-6ACA-94BCCA0F9119}"/>
          </ac:spMkLst>
        </pc:spChg>
        <pc:spChg chg="del mod">
          <ac:chgData name="Keil, Chelsea" userId="30741eae-0d7e-403d-a206-5668efdde17b" providerId="ADAL" clId="{47D79CD2-AED1-4F2D-B102-AFB733728E71}" dt="2023-05-12T02:07:24.865" v="238"/>
          <ac:spMkLst>
            <pc:docMk/>
            <pc:sldMk cId="3690521702" sldId="297"/>
            <ac:spMk id="6" creationId="{EFBFE241-F2D6-926D-7BB2-4ABF3562730D}"/>
          </ac:spMkLst>
        </pc:spChg>
        <pc:spChg chg="add del mod">
          <ac:chgData name="Keil, Chelsea" userId="30741eae-0d7e-403d-a206-5668efdde17b" providerId="ADAL" clId="{47D79CD2-AED1-4F2D-B102-AFB733728E71}" dt="2023-05-12T02:07:15.019" v="232" actId="47"/>
          <ac:spMkLst>
            <pc:docMk/>
            <pc:sldMk cId="3690521702" sldId="297"/>
            <ac:spMk id="8" creationId="{D94382C2-0066-BBFB-D087-440BED784A3A}"/>
          </ac:spMkLst>
        </pc:spChg>
        <pc:spChg chg="add mod">
          <ac:chgData name="Keil, Chelsea" userId="30741eae-0d7e-403d-a206-5668efdde17b" providerId="ADAL" clId="{47D79CD2-AED1-4F2D-B102-AFB733728E71}" dt="2023-05-12T02:09:39.867" v="261" actId="1076"/>
          <ac:spMkLst>
            <pc:docMk/>
            <pc:sldMk cId="3690521702" sldId="297"/>
            <ac:spMk id="10" creationId="{C1902BE3-AD88-EAF9-9178-053B2A75D32A}"/>
          </ac:spMkLst>
        </pc:spChg>
        <pc:picChg chg="add del mod">
          <ac:chgData name="Keil, Chelsea" userId="30741eae-0d7e-403d-a206-5668efdde17b" providerId="ADAL" clId="{47D79CD2-AED1-4F2D-B102-AFB733728E71}" dt="2023-05-12T02:09:10.707" v="258" actId="478"/>
          <ac:picMkLst>
            <pc:docMk/>
            <pc:sldMk cId="3690521702" sldId="297"/>
            <ac:picMk id="2" creationId="{6D053943-CBB7-1C15-2EEA-F4BA3E270E53}"/>
          </ac:picMkLst>
        </pc:picChg>
        <pc:picChg chg="add mod">
          <ac:chgData name="Keil, Chelsea" userId="30741eae-0d7e-403d-a206-5668efdde17b" providerId="ADAL" clId="{47D79CD2-AED1-4F2D-B102-AFB733728E71}" dt="2023-05-12T02:09:16.281" v="259"/>
          <ac:picMkLst>
            <pc:docMk/>
            <pc:sldMk cId="3690521702" sldId="297"/>
            <ac:picMk id="7" creationId="{D873BB13-FDD6-4BA4-1151-08B4C049DDF8}"/>
          </ac:picMkLst>
        </pc:picChg>
      </pc:sldChg>
      <pc:sldChg chg="addSp delSp modSp del mod">
        <pc:chgData name="Keil, Chelsea" userId="30741eae-0d7e-403d-a206-5668efdde17b" providerId="ADAL" clId="{47D79CD2-AED1-4F2D-B102-AFB733728E71}" dt="2023-05-15T00:30:46.251" v="1591" actId="2696"/>
        <pc:sldMkLst>
          <pc:docMk/>
          <pc:sldMk cId="2388918208" sldId="298"/>
        </pc:sldMkLst>
        <pc:spChg chg="add mod">
          <ac:chgData name="Keil, Chelsea" userId="30741eae-0d7e-403d-a206-5668efdde17b" providerId="ADAL" clId="{47D79CD2-AED1-4F2D-B102-AFB733728E71}" dt="2023-05-12T02:29:29.179" v="477" actId="1076"/>
          <ac:spMkLst>
            <pc:docMk/>
            <pc:sldMk cId="2388918208" sldId="298"/>
            <ac:spMk id="4" creationId="{5C85F6D0-AB10-08AC-BDB7-3BDBF714BD0A}"/>
          </ac:spMkLst>
        </pc:spChg>
        <pc:spChg chg="del">
          <ac:chgData name="Keil, Chelsea" userId="30741eae-0d7e-403d-a206-5668efdde17b" providerId="ADAL" clId="{47D79CD2-AED1-4F2D-B102-AFB733728E71}" dt="2023-05-12T02:28:24.880" v="463" actId="478"/>
          <ac:spMkLst>
            <pc:docMk/>
            <pc:sldMk cId="2388918208" sldId="298"/>
            <ac:spMk id="92" creationId="{00000000-0000-0000-0000-000000000000}"/>
          </ac:spMkLst>
        </pc:spChg>
        <pc:spChg chg="del">
          <ac:chgData name="Keil, Chelsea" userId="30741eae-0d7e-403d-a206-5668efdde17b" providerId="ADAL" clId="{47D79CD2-AED1-4F2D-B102-AFB733728E71}" dt="2023-05-12T02:28:19.605" v="455" actId="478"/>
          <ac:spMkLst>
            <pc:docMk/>
            <pc:sldMk cId="2388918208" sldId="298"/>
            <ac:spMk id="93" creationId="{00000000-0000-0000-0000-000000000000}"/>
          </ac:spMkLst>
        </pc:spChg>
        <pc:spChg chg="del">
          <ac:chgData name="Keil, Chelsea" userId="30741eae-0d7e-403d-a206-5668efdde17b" providerId="ADAL" clId="{47D79CD2-AED1-4F2D-B102-AFB733728E71}" dt="2023-05-12T02:28:07.963" v="444" actId="478"/>
          <ac:spMkLst>
            <pc:docMk/>
            <pc:sldMk cId="2388918208" sldId="298"/>
            <ac:spMk id="94" creationId="{00000000-0000-0000-0000-000000000000}"/>
          </ac:spMkLst>
        </pc:spChg>
        <pc:spChg chg="del">
          <ac:chgData name="Keil, Chelsea" userId="30741eae-0d7e-403d-a206-5668efdde17b" providerId="ADAL" clId="{47D79CD2-AED1-4F2D-B102-AFB733728E71}" dt="2023-05-12T02:28:11.652" v="447" actId="478"/>
          <ac:spMkLst>
            <pc:docMk/>
            <pc:sldMk cId="2388918208" sldId="298"/>
            <ac:spMk id="95" creationId="{00000000-0000-0000-0000-000000000000}"/>
          </ac:spMkLst>
        </pc:spChg>
        <pc:spChg chg="del mod">
          <ac:chgData name="Keil, Chelsea" userId="30741eae-0d7e-403d-a206-5668efdde17b" providerId="ADAL" clId="{47D79CD2-AED1-4F2D-B102-AFB733728E71}" dt="2023-05-12T02:28:23.108" v="460" actId="478"/>
          <ac:spMkLst>
            <pc:docMk/>
            <pc:sldMk cId="2388918208" sldId="298"/>
            <ac:spMk id="96" creationId="{00000000-0000-0000-0000-000000000000}"/>
          </ac:spMkLst>
        </pc:spChg>
        <pc:spChg chg="del mod">
          <ac:chgData name="Keil, Chelsea" userId="30741eae-0d7e-403d-a206-5668efdde17b" providerId="ADAL" clId="{47D79CD2-AED1-4F2D-B102-AFB733728E71}" dt="2023-05-12T02:28:24.237" v="462" actId="478"/>
          <ac:spMkLst>
            <pc:docMk/>
            <pc:sldMk cId="2388918208" sldId="298"/>
            <ac:spMk id="97" creationId="{00000000-0000-0000-0000-000000000000}"/>
          </ac:spMkLst>
        </pc:spChg>
        <pc:spChg chg="del mod">
          <ac:chgData name="Keil, Chelsea" userId="30741eae-0d7e-403d-a206-5668efdde17b" providerId="ADAL" clId="{47D79CD2-AED1-4F2D-B102-AFB733728E71}" dt="2023-05-12T02:28:03.668" v="439" actId="478"/>
          <ac:spMkLst>
            <pc:docMk/>
            <pc:sldMk cId="2388918208" sldId="298"/>
            <ac:spMk id="98" creationId="{00000000-0000-0000-0000-000000000000}"/>
          </ac:spMkLst>
        </pc:spChg>
        <pc:spChg chg="del">
          <ac:chgData name="Keil, Chelsea" userId="30741eae-0d7e-403d-a206-5668efdde17b" providerId="ADAL" clId="{47D79CD2-AED1-4F2D-B102-AFB733728E71}" dt="2023-05-12T02:28:04.991" v="440" actId="478"/>
          <ac:spMkLst>
            <pc:docMk/>
            <pc:sldMk cId="2388918208" sldId="298"/>
            <ac:spMk id="99" creationId="{00000000-0000-0000-0000-000000000000}"/>
          </ac:spMkLst>
        </pc:spChg>
        <pc:spChg chg="del">
          <ac:chgData name="Keil, Chelsea" userId="30741eae-0d7e-403d-a206-5668efdde17b" providerId="ADAL" clId="{47D79CD2-AED1-4F2D-B102-AFB733728E71}" dt="2023-05-12T02:28:10.748" v="446" actId="478"/>
          <ac:spMkLst>
            <pc:docMk/>
            <pc:sldMk cId="2388918208" sldId="298"/>
            <ac:spMk id="100" creationId="{00000000-0000-0000-0000-000000000000}"/>
          </ac:spMkLst>
        </pc:spChg>
        <pc:spChg chg="del">
          <ac:chgData name="Keil, Chelsea" userId="30741eae-0d7e-403d-a206-5668efdde17b" providerId="ADAL" clId="{47D79CD2-AED1-4F2D-B102-AFB733728E71}" dt="2023-05-12T02:28:09.411" v="445" actId="478"/>
          <ac:spMkLst>
            <pc:docMk/>
            <pc:sldMk cId="2388918208" sldId="298"/>
            <ac:spMk id="101" creationId="{00000000-0000-0000-0000-000000000000}"/>
          </ac:spMkLst>
        </pc:spChg>
        <pc:spChg chg="del mod">
          <ac:chgData name="Keil, Chelsea" userId="30741eae-0d7e-403d-a206-5668efdde17b" providerId="ADAL" clId="{47D79CD2-AED1-4F2D-B102-AFB733728E71}" dt="2023-05-12T02:28:13.076" v="449" actId="478"/>
          <ac:spMkLst>
            <pc:docMk/>
            <pc:sldMk cId="2388918208" sldId="298"/>
            <ac:spMk id="102" creationId="{00000000-0000-0000-0000-000000000000}"/>
          </ac:spMkLst>
        </pc:spChg>
        <pc:spChg chg="del mod">
          <ac:chgData name="Keil, Chelsea" userId="30741eae-0d7e-403d-a206-5668efdde17b" providerId="ADAL" clId="{47D79CD2-AED1-4F2D-B102-AFB733728E71}" dt="2023-05-12T02:28:14.179" v="451" actId="478"/>
          <ac:spMkLst>
            <pc:docMk/>
            <pc:sldMk cId="2388918208" sldId="298"/>
            <ac:spMk id="103" creationId="{00000000-0000-0000-0000-000000000000}"/>
          </ac:spMkLst>
        </pc:spChg>
        <pc:spChg chg="del mod">
          <ac:chgData name="Keil, Chelsea" userId="30741eae-0d7e-403d-a206-5668efdde17b" providerId="ADAL" clId="{47D79CD2-AED1-4F2D-B102-AFB733728E71}" dt="2023-05-12T02:28:26.844" v="466" actId="478"/>
          <ac:spMkLst>
            <pc:docMk/>
            <pc:sldMk cId="2388918208" sldId="298"/>
            <ac:spMk id="106" creationId="{00000000-0000-0000-0000-000000000000}"/>
          </ac:spMkLst>
        </pc:spChg>
        <pc:spChg chg="del mod">
          <ac:chgData name="Keil, Chelsea" userId="30741eae-0d7e-403d-a206-5668efdde17b" providerId="ADAL" clId="{47D79CD2-AED1-4F2D-B102-AFB733728E71}" dt="2023-05-12T02:28:06.420" v="442" actId="478"/>
          <ac:spMkLst>
            <pc:docMk/>
            <pc:sldMk cId="2388918208" sldId="298"/>
            <ac:spMk id="109" creationId="{00000000-0000-0000-0000-000000000000}"/>
          </ac:spMkLst>
        </pc:spChg>
        <pc:spChg chg="del mod">
          <ac:chgData name="Keil, Chelsea" userId="30741eae-0d7e-403d-a206-5668efdde17b" providerId="ADAL" clId="{47D79CD2-AED1-4F2D-B102-AFB733728E71}" dt="2023-05-12T02:28:21.980" v="458" actId="478"/>
          <ac:spMkLst>
            <pc:docMk/>
            <pc:sldMk cId="2388918208" sldId="298"/>
            <ac:spMk id="112" creationId="{00000000-0000-0000-0000-000000000000}"/>
          </ac:spMkLst>
        </pc:spChg>
        <pc:spChg chg="del mod">
          <ac:chgData name="Keil, Chelsea" userId="30741eae-0d7e-403d-a206-5668efdde17b" providerId="ADAL" clId="{47D79CD2-AED1-4F2D-B102-AFB733728E71}" dt="2023-05-12T02:28:18.588" v="454" actId="478"/>
          <ac:spMkLst>
            <pc:docMk/>
            <pc:sldMk cId="2388918208" sldId="298"/>
            <ac:spMk id="115" creationId="{00000000-0000-0000-0000-000000000000}"/>
          </ac:spMkLst>
        </pc:spChg>
        <pc:grpChg chg="del">
          <ac:chgData name="Keil, Chelsea" userId="30741eae-0d7e-403d-a206-5668efdde17b" providerId="ADAL" clId="{47D79CD2-AED1-4F2D-B102-AFB733728E71}" dt="2023-05-12T02:28:01.525" v="436" actId="478"/>
          <ac:grpSpMkLst>
            <pc:docMk/>
            <pc:sldMk cId="2388918208" sldId="298"/>
            <ac:grpSpMk id="91" creationId="{00000000-0000-0000-0000-000000000000}"/>
          </ac:grpSpMkLst>
        </pc:grpChg>
        <pc:cxnChg chg="del">
          <ac:chgData name="Keil, Chelsea" userId="30741eae-0d7e-403d-a206-5668efdde17b" providerId="ADAL" clId="{47D79CD2-AED1-4F2D-B102-AFB733728E71}" dt="2023-05-12T02:28:25.530" v="464" actId="478"/>
          <ac:cxnSpMkLst>
            <pc:docMk/>
            <pc:sldMk cId="2388918208" sldId="298"/>
            <ac:cxnSpMk id="104" creationId="{00000000-0000-0000-0000-000000000000}"/>
          </ac:cxnSpMkLst>
        </pc:cxnChg>
        <pc:cxnChg chg="del">
          <ac:chgData name="Keil, Chelsea" userId="30741eae-0d7e-403d-a206-5668efdde17b" providerId="ADAL" clId="{47D79CD2-AED1-4F2D-B102-AFB733728E71}" dt="2023-05-12T02:28:07.308" v="443" actId="478"/>
          <ac:cxnSpMkLst>
            <pc:docMk/>
            <pc:sldMk cId="2388918208" sldId="298"/>
            <ac:cxnSpMk id="108" creationId="{00000000-0000-0000-0000-000000000000}"/>
          </ac:cxnSpMkLst>
        </pc:cxnChg>
        <pc:cxnChg chg="del">
          <ac:chgData name="Keil, Chelsea" userId="30741eae-0d7e-403d-a206-5668efdde17b" providerId="ADAL" clId="{47D79CD2-AED1-4F2D-B102-AFB733728E71}" dt="2023-05-12T02:28:20.413" v="456" actId="478"/>
          <ac:cxnSpMkLst>
            <pc:docMk/>
            <pc:sldMk cId="2388918208" sldId="298"/>
            <ac:cxnSpMk id="111" creationId="{00000000-0000-0000-0000-000000000000}"/>
          </ac:cxnSpMkLst>
        </pc:cxnChg>
        <pc:cxnChg chg="del">
          <ac:chgData name="Keil, Chelsea" userId="30741eae-0d7e-403d-a206-5668efdde17b" providerId="ADAL" clId="{47D79CD2-AED1-4F2D-B102-AFB733728E71}" dt="2023-05-12T02:28:16.165" v="452" actId="478"/>
          <ac:cxnSpMkLst>
            <pc:docMk/>
            <pc:sldMk cId="2388918208" sldId="298"/>
            <ac:cxnSpMk id="114" creationId="{00000000-0000-0000-0000-000000000000}"/>
          </ac:cxnSpMkLst>
        </pc:cxnChg>
      </pc:sldChg>
      <pc:sldChg chg="addSp delSp modSp mod">
        <pc:chgData name="Keil, Chelsea" userId="30741eae-0d7e-403d-a206-5668efdde17b" providerId="ADAL" clId="{47D79CD2-AED1-4F2D-B102-AFB733728E71}" dt="2023-05-12T02:43:45.818" v="551" actId="1076"/>
        <pc:sldMkLst>
          <pc:docMk/>
          <pc:sldMk cId="1255035323" sldId="299"/>
        </pc:sldMkLst>
        <pc:spChg chg="add mod">
          <ac:chgData name="Keil, Chelsea" userId="30741eae-0d7e-403d-a206-5668efdde17b" providerId="ADAL" clId="{47D79CD2-AED1-4F2D-B102-AFB733728E71}" dt="2023-05-12T02:43:45.818" v="551" actId="1076"/>
          <ac:spMkLst>
            <pc:docMk/>
            <pc:sldMk cId="1255035323" sldId="299"/>
            <ac:spMk id="5" creationId="{BABDFFE6-38A1-9BDB-5194-8B8833F2A5EB}"/>
          </ac:spMkLst>
        </pc:spChg>
        <pc:spChg chg="del">
          <ac:chgData name="Keil, Chelsea" userId="30741eae-0d7e-403d-a206-5668efdde17b" providerId="ADAL" clId="{47D79CD2-AED1-4F2D-B102-AFB733728E71}" dt="2023-05-12T02:33:16.510" v="478" actId="478"/>
          <ac:spMkLst>
            <pc:docMk/>
            <pc:sldMk cId="1255035323" sldId="299"/>
            <ac:spMk id="7" creationId="{BCCBB90E-50C7-A171-467E-1DF32C6E0EE1}"/>
          </ac:spMkLst>
        </pc:spChg>
        <pc:spChg chg="del">
          <ac:chgData name="Keil, Chelsea" userId="30741eae-0d7e-403d-a206-5668efdde17b" providerId="ADAL" clId="{47D79CD2-AED1-4F2D-B102-AFB733728E71}" dt="2023-05-12T02:33:16.510" v="478" actId="478"/>
          <ac:spMkLst>
            <pc:docMk/>
            <pc:sldMk cId="1255035323" sldId="299"/>
            <ac:spMk id="8" creationId="{C42B0722-EE48-42C9-6365-F911F6BB5473}"/>
          </ac:spMkLst>
        </pc:spChg>
        <pc:spChg chg="del">
          <ac:chgData name="Keil, Chelsea" userId="30741eae-0d7e-403d-a206-5668efdde17b" providerId="ADAL" clId="{47D79CD2-AED1-4F2D-B102-AFB733728E71}" dt="2023-05-12T02:33:16.510" v="478" actId="478"/>
          <ac:spMkLst>
            <pc:docMk/>
            <pc:sldMk cId="1255035323" sldId="299"/>
            <ac:spMk id="9" creationId="{9D999BB8-21E1-68E6-BECC-6592360E7B70}"/>
          </ac:spMkLst>
        </pc:spChg>
        <pc:spChg chg="del">
          <ac:chgData name="Keil, Chelsea" userId="30741eae-0d7e-403d-a206-5668efdde17b" providerId="ADAL" clId="{47D79CD2-AED1-4F2D-B102-AFB733728E71}" dt="2023-05-12T02:33:16.510" v="478" actId="478"/>
          <ac:spMkLst>
            <pc:docMk/>
            <pc:sldMk cId="1255035323" sldId="299"/>
            <ac:spMk id="10" creationId="{6594142E-6538-C0E7-F21C-BDBB7D33DB6B}"/>
          </ac:spMkLst>
        </pc:spChg>
        <pc:spChg chg="del">
          <ac:chgData name="Keil, Chelsea" userId="30741eae-0d7e-403d-a206-5668efdde17b" providerId="ADAL" clId="{47D79CD2-AED1-4F2D-B102-AFB733728E71}" dt="2023-05-12T02:33:16.510" v="478" actId="478"/>
          <ac:spMkLst>
            <pc:docMk/>
            <pc:sldMk cId="1255035323" sldId="299"/>
            <ac:spMk id="11" creationId="{803ED9A2-F7AB-33DC-1CBE-55C02D5024F3}"/>
          </ac:spMkLst>
        </pc:spChg>
        <pc:spChg chg="del">
          <ac:chgData name="Keil, Chelsea" userId="30741eae-0d7e-403d-a206-5668efdde17b" providerId="ADAL" clId="{47D79CD2-AED1-4F2D-B102-AFB733728E71}" dt="2023-05-12T02:33:16.510" v="478" actId="478"/>
          <ac:spMkLst>
            <pc:docMk/>
            <pc:sldMk cId="1255035323" sldId="299"/>
            <ac:spMk id="12" creationId="{714A737F-3FED-B2B4-C577-AD6766201660}"/>
          </ac:spMkLst>
        </pc:spChg>
        <pc:spChg chg="del">
          <ac:chgData name="Keil, Chelsea" userId="30741eae-0d7e-403d-a206-5668efdde17b" providerId="ADAL" clId="{47D79CD2-AED1-4F2D-B102-AFB733728E71}" dt="2023-05-12T02:33:16.510" v="478" actId="478"/>
          <ac:spMkLst>
            <pc:docMk/>
            <pc:sldMk cId="1255035323" sldId="299"/>
            <ac:spMk id="13" creationId="{902F7DC7-9B50-20A0-3287-3DA9BF86F387}"/>
          </ac:spMkLst>
        </pc:spChg>
        <pc:spChg chg="del">
          <ac:chgData name="Keil, Chelsea" userId="30741eae-0d7e-403d-a206-5668efdde17b" providerId="ADAL" clId="{47D79CD2-AED1-4F2D-B102-AFB733728E71}" dt="2023-05-12T02:33:16.510" v="478" actId="478"/>
          <ac:spMkLst>
            <pc:docMk/>
            <pc:sldMk cId="1255035323" sldId="299"/>
            <ac:spMk id="14" creationId="{F3A478D4-E88C-A540-9B3C-89A7B747B088}"/>
          </ac:spMkLst>
        </pc:spChg>
        <pc:spChg chg="del">
          <ac:chgData name="Keil, Chelsea" userId="30741eae-0d7e-403d-a206-5668efdde17b" providerId="ADAL" clId="{47D79CD2-AED1-4F2D-B102-AFB733728E71}" dt="2023-05-12T02:33:16.510" v="478" actId="478"/>
          <ac:spMkLst>
            <pc:docMk/>
            <pc:sldMk cId="1255035323" sldId="299"/>
            <ac:spMk id="15" creationId="{26D793B0-7D6C-F4D2-896D-E37E064BFED1}"/>
          </ac:spMkLst>
        </pc:spChg>
        <pc:spChg chg="del">
          <ac:chgData name="Keil, Chelsea" userId="30741eae-0d7e-403d-a206-5668efdde17b" providerId="ADAL" clId="{47D79CD2-AED1-4F2D-B102-AFB733728E71}" dt="2023-05-12T02:33:16.510" v="478" actId="478"/>
          <ac:spMkLst>
            <pc:docMk/>
            <pc:sldMk cId="1255035323" sldId="299"/>
            <ac:spMk id="16" creationId="{C53B9A04-4221-BB49-10BF-C0E45063201F}"/>
          </ac:spMkLst>
        </pc:spChg>
        <pc:spChg chg="del">
          <ac:chgData name="Keil, Chelsea" userId="30741eae-0d7e-403d-a206-5668efdde17b" providerId="ADAL" clId="{47D79CD2-AED1-4F2D-B102-AFB733728E71}" dt="2023-05-12T02:33:16.510" v="478" actId="478"/>
          <ac:spMkLst>
            <pc:docMk/>
            <pc:sldMk cId="1255035323" sldId="299"/>
            <ac:spMk id="17" creationId="{B1E6774F-C819-0F44-6681-329CDCF3C928}"/>
          </ac:spMkLst>
        </pc:spChg>
        <pc:spChg chg="del">
          <ac:chgData name="Keil, Chelsea" userId="30741eae-0d7e-403d-a206-5668efdde17b" providerId="ADAL" clId="{47D79CD2-AED1-4F2D-B102-AFB733728E71}" dt="2023-05-12T02:33:16.510" v="478" actId="478"/>
          <ac:spMkLst>
            <pc:docMk/>
            <pc:sldMk cId="1255035323" sldId="299"/>
            <ac:spMk id="18" creationId="{86F6F3CB-117E-1181-0FE4-7A58D9CCFC6E}"/>
          </ac:spMkLst>
        </pc:spChg>
        <pc:spChg chg="del">
          <ac:chgData name="Keil, Chelsea" userId="30741eae-0d7e-403d-a206-5668efdde17b" providerId="ADAL" clId="{47D79CD2-AED1-4F2D-B102-AFB733728E71}" dt="2023-05-12T02:33:16.510" v="478" actId="478"/>
          <ac:spMkLst>
            <pc:docMk/>
            <pc:sldMk cId="1255035323" sldId="299"/>
            <ac:spMk id="19" creationId="{AE7861E8-7162-C865-2F50-1757C898DC0C}"/>
          </ac:spMkLst>
        </pc:spChg>
        <pc:spChg chg="del">
          <ac:chgData name="Keil, Chelsea" userId="30741eae-0d7e-403d-a206-5668efdde17b" providerId="ADAL" clId="{47D79CD2-AED1-4F2D-B102-AFB733728E71}" dt="2023-05-12T02:33:33.205" v="494" actId="478"/>
          <ac:spMkLst>
            <pc:docMk/>
            <pc:sldMk cId="1255035323" sldId="299"/>
            <ac:spMk id="20" creationId="{6F31D47F-CACC-ABB3-7975-0697567201AB}"/>
          </ac:spMkLst>
        </pc:spChg>
        <pc:spChg chg="del">
          <ac:chgData name="Keil, Chelsea" userId="30741eae-0d7e-403d-a206-5668efdde17b" providerId="ADAL" clId="{47D79CD2-AED1-4F2D-B102-AFB733728E71}" dt="2023-05-12T02:33:30.853" v="492" actId="478"/>
          <ac:spMkLst>
            <pc:docMk/>
            <pc:sldMk cId="1255035323" sldId="299"/>
            <ac:spMk id="21" creationId="{7FF5302B-E724-3A8B-2105-E307878A2278}"/>
          </ac:spMkLst>
        </pc:spChg>
        <pc:spChg chg="del">
          <ac:chgData name="Keil, Chelsea" userId="30741eae-0d7e-403d-a206-5668efdde17b" providerId="ADAL" clId="{47D79CD2-AED1-4F2D-B102-AFB733728E71}" dt="2023-05-12T02:33:30.229" v="491" actId="478"/>
          <ac:spMkLst>
            <pc:docMk/>
            <pc:sldMk cId="1255035323" sldId="299"/>
            <ac:spMk id="22" creationId="{F5BF5446-788C-E6C7-49AC-A1D8124FB473}"/>
          </ac:spMkLst>
        </pc:spChg>
        <pc:spChg chg="del">
          <ac:chgData name="Keil, Chelsea" userId="30741eae-0d7e-403d-a206-5668efdde17b" providerId="ADAL" clId="{47D79CD2-AED1-4F2D-B102-AFB733728E71}" dt="2023-05-12T02:33:16.510" v="478" actId="478"/>
          <ac:spMkLst>
            <pc:docMk/>
            <pc:sldMk cId="1255035323" sldId="299"/>
            <ac:spMk id="23" creationId="{6E9668BF-1C79-5B73-46C1-FC558FEA1A06}"/>
          </ac:spMkLst>
        </pc:spChg>
        <pc:spChg chg="del">
          <ac:chgData name="Keil, Chelsea" userId="30741eae-0d7e-403d-a206-5668efdde17b" providerId="ADAL" clId="{47D79CD2-AED1-4F2D-B102-AFB733728E71}" dt="2023-05-12T02:33:16.510" v="478" actId="478"/>
          <ac:spMkLst>
            <pc:docMk/>
            <pc:sldMk cId="1255035323" sldId="299"/>
            <ac:spMk id="24" creationId="{3565CAA4-E540-A3AB-20E0-4FAB355CFBEA}"/>
          </ac:spMkLst>
        </pc:spChg>
        <pc:spChg chg="del">
          <ac:chgData name="Keil, Chelsea" userId="30741eae-0d7e-403d-a206-5668efdde17b" providerId="ADAL" clId="{47D79CD2-AED1-4F2D-B102-AFB733728E71}" dt="2023-05-12T02:33:16.510" v="478" actId="478"/>
          <ac:spMkLst>
            <pc:docMk/>
            <pc:sldMk cId="1255035323" sldId="299"/>
            <ac:spMk id="25" creationId="{FAF7E3EB-929A-833C-757D-D770E9AACBD5}"/>
          </ac:spMkLst>
        </pc:spChg>
        <pc:spChg chg="del">
          <ac:chgData name="Keil, Chelsea" userId="30741eae-0d7e-403d-a206-5668efdde17b" providerId="ADAL" clId="{47D79CD2-AED1-4F2D-B102-AFB733728E71}" dt="2023-05-12T02:33:16.510" v="478" actId="478"/>
          <ac:spMkLst>
            <pc:docMk/>
            <pc:sldMk cId="1255035323" sldId="299"/>
            <ac:spMk id="27" creationId="{7C4D847E-62C9-F218-0AF7-A50506194599}"/>
          </ac:spMkLst>
        </pc:spChg>
        <pc:spChg chg="del">
          <ac:chgData name="Keil, Chelsea" userId="30741eae-0d7e-403d-a206-5668efdde17b" providerId="ADAL" clId="{47D79CD2-AED1-4F2D-B102-AFB733728E71}" dt="2023-05-12T02:33:29.220" v="490" actId="478"/>
          <ac:spMkLst>
            <pc:docMk/>
            <pc:sldMk cId="1255035323" sldId="299"/>
            <ac:spMk id="49" creationId="{17358B95-1DED-DD57-7A25-9DE0F981477B}"/>
          </ac:spMkLst>
        </pc:spChg>
        <pc:spChg chg="del">
          <ac:chgData name="Keil, Chelsea" userId="30741eae-0d7e-403d-a206-5668efdde17b" providerId="ADAL" clId="{47D79CD2-AED1-4F2D-B102-AFB733728E71}" dt="2023-05-12T02:41:40.408" v="495" actId="478"/>
          <ac:spMkLst>
            <pc:docMk/>
            <pc:sldMk cId="1255035323" sldId="299"/>
            <ac:spMk id="50" creationId="{EAAACE01-507E-0DE6-245C-C467F55368C6}"/>
          </ac:spMkLst>
        </pc:spChg>
        <pc:spChg chg="del mod">
          <ac:chgData name="Keil, Chelsea" userId="30741eae-0d7e-403d-a206-5668efdde17b" providerId="ADAL" clId="{47D79CD2-AED1-4F2D-B102-AFB733728E71}" dt="2023-05-12T02:33:20.909" v="485" actId="478"/>
          <ac:spMkLst>
            <pc:docMk/>
            <pc:sldMk cId="1255035323" sldId="299"/>
            <ac:spMk id="69" creationId="{6FB931B5-C91B-4638-4725-5047E69EED08}"/>
          </ac:spMkLst>
        </pc:spChg>
        <pc:spChg chg="del mod">
          <ac:chgData name="Keil, Chelsea" userId="30741eae-0d7e-403d-a206-5668efdde17b" providerId="ADAL" clId="{47D79CD2-AED1-4F2D-B102-AFB733728E71}" dt="2023-05-12T02:33:22.365" v="488" actId="478"/>
          <ac:spMkLst>
            <pc:docMk/>
            <pc:sldMk cId="1255035323" sldId="299"/>
            <ac:spMk id="72" creationId="{037DF490-6F34-9BD8-4730-D3EF3BB5D487}"/>
          </ac:spMkLst>
        </pc:spChg>
        <pc:spChg chg="del mod">
          <ac:chgData name="Keil, Chelsea" userId="30741eae-0d7e-403d-a206-5668efdde17b" providerId="ADAL" clId="{47D79CD2-AED1-4F2D-B102-AFB733728E71}" dt="2023-05-12T02:33:18.100" v="480" actId="478"/>
          <ac:spMkLst>
            <pc:docMk/>
            <pc:sldMk cId="1255035323" sldId="299"/>
            <ac:spMk id="75" creationId="{48F26E00-5121-34B3-A19F-6B5770787FB3}"/>
          </ac:spMkLst>
        </pc:spChg>
        <pc:spChg chg="del">
          <ac:chgData name="Keil, Chelsea" userId="30741eae-0d7e-403d-a206-5668efdde17b" providerId="ADAL" clId="{47D79CD2-AED1-4F2D-B102-AFB733728E71}" dt="2023-05-12T02:33:31.885" v="493" actId="478"/>
          <ac:spMkLst>
            <pc:docMk/>
            <pc:sldMk cId="1255035323" sldId="299"/>
            <ac:spMk id="107" creationId="{003A4F18-7490-EECC-5E24-B365A2512F3B}"/>
          </ac:spMkLst>
        </pc:spChg>
        <pc:picChg chg="mod">
          <ac:chgData name="Keil, Chelsea" userId="30741eae-0d7e-403d-a206-5668efdde17b" providerId="ADAL" clId="{47D79CD2-AED1-4F2D-B102-AFB733728E71}" dt="2023-05-12T02:42:39.480" v="499" actId="1076"/>
          <ac:picMkLst>
            <pc:docMk/>
            <pc:sldMk cId="1255035323" sldId="299"/>
            <ac:picMk id="2" creationId="{9413BE80-F321-2642-19D3-53DFE6FE1B2B}"/>
          </ac:picMkLst>
        </pc:picChg>
        <pc:picChg chg="add mod">
          <ac:chgData name="Keil, Chelsea" userId="30741eae-0d7e-403d-a206-5668efdde17b" providerId="ADAL" clId="{47D79CD2-AED1-4F2D-B102-AFB733728E71}" dt="2023-05-12T02:43:42.794" v="550" actId="14100"/>
          <ac:picMkLst>
            <pc:docMk/>
            <pc:sldMk cId="1255035323" sldId="299"/>
            <ac:picMk id="4" creationId="{C85F3D5A-0528-D608-5FD8-D626CD21CF89}"/>
          </ac:picMkLst>
        </pc:picChg>
        <pc:picChg chg="del">
          <ac:chgData name="Keil, Chelsea" userId="30741eae-0d7e-403d-a206-5668efdde17b" providerId="ADAL" clId="{47D79CD2-AED1-4F2D-B102-AFB733728E71}" dt="2023-05-12T02:33:26.591" v="489" actId="478"/>
          <ac:picMkLst>
            <pc:docMk/>
            <pc:sldMk cId="1255035323" sldId="299"/>
            <ac:picMk id="57" creationId="{332B5B76-E1CB-725A-3997-9BE832EDBB5E}"/>
          </ac:picMkLst>
        </pc:picChg>
        <pc:picChg chg="del">
          <ac:chgData name="Keil, Chelsea" userId="30741eae-0d7e-403d-a206-5668efdde17b" providerId="ADAL" clId="{47D79CD2-AED1-4F2D-B102-AFB733728E71}" dt="2023-05-12T02:33:16.510" v="478" actId="478"/>
          <ac:picMkLst>
            <pc:docMk/>
            <pc:sldMk cId="1255035323" sldId="299"/>
            <ac:picMk id="66" creationId="{0F95F129-E4E9-9250-B365-A5334239453F}"/>
          </ac:picMkLst>
        </pc:picChg>
        <pc:picChg chg="del">
          <ac:chgData name="Keil, Chelsea" userId="30741eae-0d7e-403d-a206-5668efdde17b" providerId="ADAL" clId="{47D79CD2-AED1-4F2D-B102-AFB733728E71}" dt="2023-05-12T02:33:16.510" v="478" actId="478"/>
          <ac:picMkLst>
            <pc:docMk/>
            <pc:sldMk cId="1255035323" sldId="299"/>
            <ac:picMk id="71" creationId="{CCA4EEF1-E488-F12E-567D-AB0CF8E6FAEB}"/>
          </ac:picMkLst>
        </pc:picChg>
        <pc:picChg chg="del">
          <ac:chgData name="Keil, Chelsea" userId="30741eae-0d7e-403d-a206-5668efdde17b" providerId="ADAL" clId="{47D79CD2-AED1-4F2D-B102-AFB733728E71}" dt="2023-05-12T02:33:16.510" v="478" actId="478"/>
          <ac:picMkLst>
            <pc:docMk/>
            <pc:sldMk cId="1255035323" sldId="299"/>
            <ac:picMk id="74" creationId="{38966916-03A8-CAC2-666F-9D0A968A6210}"/>
          </ac:picMkLst>
        </pc:picChg>
        <pc:picChg chg="del">
          <ac:chgData name="Keil, Chelsea" userId="30741eae-0d7e-403d-a206-5668efdde17b" providerId="ADAL" clId="{47D79CD2-AED1-4F2D-B102-AFB733728E71}" dt="2023-05-12T02:41:42.551" v="496" actId="478"/>
          <ac:picMkLst>
            <pc:docMk/>
            <pc:sldMk cId="1255035323" sldId="299"/>
            <ac:picMk id="77" creationId="{AF7FBDAE-9066-D466-1C90-F3BE0E0EEE78}"/>
          </ac:picMkLst>
        </pc:picChg>
        <pc:picChg chg="del">
          <ac:chgData name="Keil, Chelsea" userId="30741eae-0d7e-403d-a206-5668efdde17b" providerId="ADAL" clId="{47D79CD2-AED1-4F2D-B102-AFB733728E71}" dt="2023-05-12T02:33:18.605" v="481" actId="478"/>
          <ac:picMkLst>
            <pc:docMk/>
            <pc:sldMk cId="1255035323" sldId="299"/>
            <ac:picMk id="105" creationId="{511BDB8B-AD9D-D9B0-8197-BD2E5D9AB350}"/>
          </ac:picMkLst>
        </pc:picChg>
      </pc:sldChg>
      <pc:sldChg chg="addSp delSp modSp mod">
        <pc:chgData name="Keil, Chelsea" userId="30741eae-0d7e-403d-a206-5668efdde17b" providerId="ADAL" clId="{47D79CD2-AED1-4F2D-B102-AFB733728E71}" dt="2023-05-12T02:45:51.861" v="630" actId="1076"/>
        <pc:sldMkLst>
          <pc:docMk/>
          <pc:sldMk cId="314885413" sldId="300"/>
        </pc:sldMkLst>
        <pc:spChg chg="del mod">
          <ac:chgData name="Keil, Chelsea" userId="30741eae-0d7e-403d-a206-5668efdde17b" providerId="ADAL" clId="{47D79CD2-AED1-4F2D-B102-AFB733728E71}" dt="2023-05-12T02:43:57.651" v="556" actId="478"/>
          <ac:spMkLst>
            <pc:docMk/>
            <pc:sldMk cId="314885413" sldId="300"/>
            <ac:spMk id="5" creationId="{F561F4B3-E493-6333-A54A-877FCF92147E}"/>
          </ac:spMkLst>
        </pc:spChg>
        <pc:spChg chg="del">
          <ac:chgData name="Keil, Chelsea" userId="30741eae-0d7e-403d-a206-5668efdde17b" providerId="ADAL" clId="{47D79CD2-AED1-4F2D-B102-AFB733728E71}" dt="2023-05-12T02:44:00.458" v="559" actId="478"/>
          <ac:spMkLst>
            <pc:docMk/>
            <pc:sldMk cId="314885413" sldId="300"/>
            <ac:spMk id="7" creationId="{B1EE0FB4-76D3-F8E9-9577-0A79BBBE2506}"/>
          </ac:spMkLst>
        </pc:spChg>
        <pc:spChg chg="add mod">
          <ac:chgData name="Keil, Chelsea" userId="30741eae-0d7e-403d-a206-5668efdde17b" providerId="ADAL" clId="{47D79CD2-AED1-4F2D-B102-AFB733728E71}" dt="2023-05-12T02:45:41.628" v="627" actId="1076"/>
          <ac:spMkLst>
            <pc:docMk/>
            <pc:sldMk cId="314885413" sldId="300"/>
            <ac:spMk id="8" creationId="{224693EF-782D-58E9-F13E-F14E5A9C214D}"/>
          </ac:spMkLst>
        </pc:spChg>
        <pc:spChg chg="del mod">
          <ac:chgData name="Keil, Chelsea" userId="30741eae-0d7e-403d-a206-5668efdde17b" providerId="ADAL" clId="{47D79CD2-AED1-4F2D-B102-AFB733728E71}" dt="2023-05-12T02:43:59.227" v="558" actId="478"/>
          <ac:spMkLst>
            <pc:docMk/>
            <pc:sldMk cId="314885413" sldId="300"/>
            <ac:spMk id="9" creationId="{6F1D711F-CC31-3902-8D11-68E2819120DD}"/>
          </ac:spMkLst>
        </pc:spChg>
        <pc:graphicFrameChg chg="add mod">
          <ac:chgData name="Keil, Chelsea" userId="30741eae-0d7e-403d-a206-5668efdde17b" providerId="ADAL" clId="{47D79CD2-AED1-4F2D-B102-AFB733728E71}" dt="2023-05-12T02:45:51.861" v="630" actId="1076"/>
          <ac:graphicFrameMkLst>
            <pc:docMk/>
            <pc:sldMk cId="314885413" sldId="300"/>
            <ac:graphicFrameMk id="4" creationId="{995ACBEF-9124-4AD3-E59B-ABA7D1C45DE3}"/>
          </ac:graphicFrameMkLst>
        </pc:graphicFrameChg>
        <pc:graphicFrameChg chg="del modGraphic">
          <ac:chgData name="Keil, Chelsea" userId="30741eae-0d7e-403d-a206-5668efdde17b" providerId="ADAL" clId="{47D79CD2-AED1-4F2D-B102-AFB733728E71}" dt="2023-05-12T02:43:54.900" v="553" actId="478"/>
          <ac:graphicFrameMkLst>
            <pc:docMk/>
            <pc:sldMk cId="314885413" sldId="300"/>
            <ac:graphicFrameMk id="6" creationId="{EF6FA00C-DF0F-895B-A376-AF6174111894}"/>
          </ac:graphicFrameMkLst>
        </pc:graphicFrameChg>
        <pc:picChg chg="del">
          <ac:chgData name="Keil, Chelsea" userId="30741eae-0d7e-403d-a206-5668efdde17b" providerId="ADAL" clId="{47D79CD2-AED1-4F2D-B102-AFB733728E71}" dt="2023-05-12T02:43:55.345" v="554" actId="478"/>
          <ac:picMkLst>
            <pc:docMk/>
            <pc:sldMk cId="314885413" sldId="300"/>
            <ac:picMk id="1026" creationId="{715B3172-2FE9-DB5D-E98D-0A382D506785}"/>
          </ac:picMkLst>
        </pc:picChg>
      </pc:sldChg>
      <pc:sldChg chg="addSp delSp modSp mod">
        <pc:chgData name="Keil, Chelsea" userId="30741eae-0d7e-403d-a206-5668efdde17b" providerId="ADAL" clId="{47D79CD2-AED1-4F2D-B102-AFB733728E71}" dt="2023-05-15T00:27:16.220" v="1499" actId="14100"/>
        <pc:sldMkLst>
          <pc:docMk/>
          <pc:sldMk cId="1669022370" sldId="301"/>
        </pc:sldMkLst>
        <pc:spChg chg="add mod">
          <ac:chgData name="Keil, Chelsea" userId="30741eae-0d7e-403d-a206-5668efdde17b" providerId="ADAL" clId="{47D79CD2-AED1-4F2D-B102-AFB733728E71}" dt="2023-05-15T00:27:16.220" v="1499" actId="14100"/>
          <ac:spMkLst>
            <pc:docMk/>
            <pc:sldMk cId="1669022370" sldId="301"/>
            <ac:spMk id="2" creationId="{340F4F9C-63DE-A4FF-1E91-ED86E52AFEAD}"/>
          </ac:spMkLst>
        </pc:spChg>
        <pc:spChg chg="add mod">
          <ac:chgData name="Keil, Chelsea" userId="30741eae-0d7e-403d-a206-5668efdde17b" providerId="ADAL" clId="{47D79CD2-AED1-4F2D-B102-AFB733728E71}" dt="2023-05-14T23:31:52.806" v="1429" actId="207"/>
          <ac:spMkLst>
            <pc:docMk/>
            <pc:sldMk cId="1669022370" sldId="301"/>
            <ac:spMk id="3" creationId="{367E243E-6522-21ED-0576-343996B26B95}"/>
          </ac:spMkLst>
        </pc:spChg>
        <pc:spChg chg="mod">
          <ac:chgData name="Keil, Chelsea" userId="30741eae-0d7e-403d-a206-5668efdde17b" providerId="ADAL" clId="{47D79CD2-AED1-4F2D-B102-AFB733728E71}" dt="2023-05-12T02:01:33.579" v="224" actId="1076"/>
          <ac:spMkLst>
            <pc:docMk/>
            <pc:sldMk cId="1669022370" sldId="301"/>
            <ac:spMk id="13" creationId="{221CCA8D-D4DE-8B38-A3D8-7E65450A6A94}"/>
          </ac:spMkLst>
        </pc:spChg>
        <pc:spChg chg="del mod">
          <ac:chgData name="Keil, Chelsea" userId="30741eae-0d7e-403d-a206-5668efdde17b" providerId="ADAL" clId="{47D79CD2-AED1-4F2D-B102-AFB733728E71}" dt="2023-05-12T02:00:34.373" v="219" actId="478"/>
          <ac:spMkLst>
            <pc:docMk/>
            <pc:sldMk cId="1669022370" sldId="301"/>
            <ac:spMk id="15" creationId="{912B4F13-A46E-7279-EBD1-2811EC95910E}"/>
          </ac:spMkLst>
        </pc:spChg>
        <pc:picChg chg="del">
          <ac:chgData name="Keil, Chelsea" userId="30741eae-0d7e-403d-a206-5668efdde17b" providerId="ADAL" clId="{47D79CD2-AED1-4F2D-B102-AFB733728E71}" dt="2023-05-12T01:48:17.065" v="180" actId="478"/>
          <ac:picMkLst>
            <pc:docMk/>
            <pc:sldMk cId="1669022370" sldId="301"/>
            <ac:picMk id="9" creationId="{E39EE1D5-56DB-B290-FB63-C61FB2E79B01}"/>
          </ac:picMkLst>
        </pc:picChg>
        <pc:picChg chg="mod">
          <ac:chgData name="Keil, Chelsea" userId="30741eae-0d7e-403d-a206-5668efdde17b" providerId="ADAL" clId="{47D79CD2-AED1-4F2D-B102-AFB733728E71}" dt="2023-05-12T02:00:46.139" v="221" actId="1076"/>
          <ac:picMkLst>
            <pc:docMk/>
            <pc:sldMk cId="1669022370" sldId="301"/>
            <ac:picMk id="11" creationId="{080A8A5C-D14B-78E7-B656-24DEF0F69063}"/>
          </ac:picMkLst>
        </pc:picChg>
      </pc:sldChg>
      <pc:sldChg chg="addSp delSp modSp mod">
        <pc:chgData name="Keil, Chelsea" userId="30741eae-0d7e-403d-a206-5668efdde17b" providerId="ADAL" clId="{47D79CD2-AED1-4F2D-B102-AFB733728E71}" dt="2023-05-15T00:32:02.805" v="1609" actId="123"/>
        <pc:sldMkLst>
          <pc:docMk/>
          <pc:sldMk cId="4083025383" sldId="302"/>
        </pc:sldMkLst>
        <pc:spChg chg="add mod">
          <ac:chgData name="Keil, Chelsea" userId="30741eae-0d7e-403d-a206-5668efdde17b" providerId="ADAL" clId="{47D79CD2-AED1-4F2D-B102-AFB733728E71}" dt="2023-05-15T00:32:02.805" v="1609" actId="123"/>
          <ac:spMkLst>
            <pc:docMk/>
            <pc:sldMk cId="4083025383" sldId="302"/>
            <ac:spMk id="4" creationId="{C0DDCF41-9393-8695-2C99-2A8E82537D9C}"/>
          </ac:spMkLst>
        </pc:spChg>
        <pc:spChg chg="del">
          <ac:chgData name="Keil, Chelsea" userId="30741eae-0d7e-403d-a206-5668efdde17b" providerId="ADAL" clId="{47D79CD2-AED1-4F2D-B102-AFB733728E71}" dt="2023-05-12T02:48:40.217" v="634" actId="478"/>
          <ac:spMkLst>
            <pc:docMk/>
            <pc:sldMk cId="4083025383" sldId="302"/>
            <ac:spMk id="5" creationId="{F561F4B3-E493-6333-A54A-877FCF92147E}"/>
          </ac:spMkLst>
        </pc:spChg>
        <pc:spChg chg="del">
          <ac:chgData name="Keil, Chelsea" userId="30741eae-0d7e-403d-a206-5668efdde17b" providerId="ADAL" clId="{47D79CD2-AED1-4F2D-B102-AFB733728E71}" dt="2023-05-12T02:48:43.296" v="637" actId="478"/>
          <ac:spMkLst>
            <pc:docMk/>
            <pc:sldMk cId="4083025383" sldId="302"/>
            <ac:spMk id="7" creationId="{B1EE0FB4-76D3-F8E9-9577-0A79BBBE2506}"/>
          </ac:spMkLst>
        </pc:spChg>
        <pc:spChg chg="del mod">
          <ac:chgData name="Keil, Chelsea" userId="30741eae-0d7e-403d-a206-5668efdde17b" providerId="ADAL" clId="{47D79CD2-AED1-4F2D-B102-AFB733728E71}" dt="2023-05-12T02:48:39.272" v="633" actId="478"/>
          <ac:spMkLst>
            <pc:docMk/>
            <pc:sldMk cId="4083025383" sldId="302"/>
            <ac:spMk id="9" creationId="{6F1D711F-CC31-3902-8D11-68E2819120DD}"/>
          </ac:spMkLst>
        </pc:spChg>
        <pc:graphicFrameChg chg="del modGraphic">
          <ac:chgData name="Keil, Chelsea" userId="30741eae-0d7e-403d-a206-5668efdde17b" providerId="ADAL" clId="{47D79CD2-AED1-4F2D-B102-AFB733728E71}" dt="2023-05-12T02:48:42.146" v="636" actId="478"/>
          <ac:graphicFrameMkLst>
            <pc:docMk/>
            <pc:sldMk cId="4083025383" sldId="302"/>
            <ac:graphicFrameMk id="6" creationId="{EF6FA00C-DF0F-895B-A376-AF6174111894}"/>
          </ac:graphicFrameMkLst>
        </pc:graphicFrameChg>
        <pc:picChg chg="del">
          <ac:chgData name="Keil, Chelsea" userId="30741eae-0d7e-403d-a206-5668efdde17b" providerId="ADAL" clId="{47D79CD2-AED1-4F2D-B102-AFB733728E71}" dt="2023-05-12T02:48:38.263" v="631" actId="478"/>
          <ac:picMkLst>
            <pc:docMk/>
            <pc:sldMk cId="4083025383" sldId="302"/>
            <ac:picMk id="1026" creationId="{715B3172-2FE9-DB5D-E98D-0A382D506785}"/>
          </ac:picMkLst>
        </pc:picChg>
      </pc:sldChg>
      <pc:sldChg chg="modSp add mod">
        <pc:chgData name="Keil, Chelsea" userId="30741eae-0d7e-403d-a206-5668efdde17b" providerId="ADAL" clId="{47D79CD2-AED1-4F2D-B102-AFB733728E71}" dt="2023-05-15T00:32:11.447" v="1610" actId="123"/>
        <pc:sldMkLst>
          <pc:docMk/>
          <pc:sldMk cId="2964387677" sldId="303"/>
        </pc:sldMkLst>
        <pc:spChg chg="mod">
          <ac:chgData name="Keil, Chelsea" userId="30741eae-0d7e-403d-a206-5668efdde17b" providerId="ADAL" clId="{47D79CD2-AED1-4F2D-B102-AFB733728E71}" dt="2023-05-15T00:32:11.447" v="1610" actId="123"/>
          <ac:spMkLst>
            <pc:docMk/>
            <pc:sldMk cId="2964387677" sldId="303"/>
            <ac:spMk id="4" creationId="{C0DDCF41-9393-8695-2C99-2A8E82537D9C}"/>
          </ac:spMkLst>
        </pc:spChg>
      </pc:sldChg>
      <pc:sldChg chg="modSp add mod">
        <pc:chgData name="Keil, Chelsea" userId="30741eae-0d7e-403d-a206-5668efdde17b" providerId="ADAL" clId="{47D79CD2-AED1-4F2D-B102-AFB733728E71}" dt="2023-05-15T00:44:58.290" v="1659" actId="122"/>
        <pc:sldMkLst>
          <pc:docMk/>
          <pc:sldMk cId="3834141662" sldId="304"/>
        </pc:sldMkLst>
        <pc:spChg chg="mod">
          <ac:chgData name="Keil, Chelsea" userId="30741eae-0d7e-403d-a206-5668efdde17b" providerId="ADAL" clId="{47D79CD2-AED1-4F2D-B102-AFB733728E71}" dt="2023-05-15T00:44:58.290" v="1659" actId="122"/>
          <ac:spMkLst>
            <pc:docMk/>
            <pc:sldMk cId="3834141662" sldId="304"/>
            <ac:spMk id="4" creationId="{C0DDCF41-9393-8695-2C99-2A8E82537D9C}"/>
          </ac:spMkLst>
        </pc:spChg>
      </pc:sldChg>
      <pc:sldChg chg="addSp delSp modSp add del mod">
        <pc:chgData name="Keil, Chelsea" userId="30741eae-0d7e-403d-a206-5668efdde17b" providerId="ADAL" clId="{47D79CD2-AED1-4F2D-B102-AFB733728E71}" dt="2023-05-15T01:05:57.850" v="1665" actId="3680"/>
        <pc:sldMkLst>
          <pc:docMk/>
          <pc:sldMk cId="3940492251" sldId="305"/>
        </pc:sldMkLst>
        <pc:spChg chg="del mod">
          <ac:chgData name="Keil, Chelsea" userId="30741eae-0d7e-403d-a206-5668efdde17b" providerId="ADAL" clId="{47D79CD2-AED1-4F2D-B102-AFB733728E71}" dt="2023-05-12T03:11:24.828" v="746" actId="478"/>
          <ac:spMkLst>
            <pc:docMk/>
            <pc:sldMk cId="3940492251" sldId="305"/>
            <ac:spMk id="4" creationId="{C0DDCF41-9393-8695-2C99-2A8E82537D9C}"/>
          </ac:spMkLst>
        </pc:spChg>
        <pc:spChg chg="add del mod">
          <ac:chgData name="Keil, Chelsea" userId="30741eae-0d7e-403d-a206-5668efdde17b" providerId="ADAL" clId="{47D79CD2-AED1-4F2D-B102-AFB733728E71}" dt="2023-05-12T03:28:24.899" v="1048" actId="478"/>
          <ac:spMkLst>
            <pc:docMk/>
            <pc:sldMk cId="3940492251" sldId="305"/>
            <ac:spMk id="5" creationId="{DC6ED485-B22D-A607-B8DF-68FD6661B3C5}"/>
          </ac:spMkLst>
        </pc:spChg>
        <pc:spChg chg="add del">
          <ac:chgData name="Keil, Chelsea" userId="30741eae-0d7e-403d-a206-5668efdde17b" providerId="ADAL" clId="{47D79CD2-AED1-4F2D-B102-AFB733728E71}" dt="2023-05-12T03:12:56.030" v="754" actId="478"/>
          <ac:spMkLst>
            <pc:docMk/>
            <pc:sldMk cId="3940492251" sldId="305"/>
            <ac:spMk id="6" creationId="{868CA651-2CDB-41CD-69CD-B85A2F610D4D}"/>
          </ac:spMkLst>
        </pc:spChg>
        <pc:spChg chg="add mod">
          <ac:chgData name="Keil, Chelsea" userId="30741eae-0d7e-403d-a206-5668efdde17b" providerId="ADAL" clId="{47D79CD2-AED1-4F2D-B102-AFB733728E71}" dt="2023-05-12T03:15:23.903" v="756"/>
          <ac:spMkLst>
            <pc:docMk/>
            <pc:sldMk cId="3940492251" sldId="305"/>
            <ac:spMk id="12" creationId="{7863690F-23B0-9C59-711D-506D8451D8A3}"/>
          </ac:spMkLst>
        </pc:spChg>
        <pc:spChg chg="add mod">
          <ac:chgData name="Keil, Chelsea" userId="30741eae-0d7e-403d-a206-5668efdde17b" providerId="ADAL" clId="{47D79CD2-AED1-4F2D-B102-AFB733728E71}" dt="2023-05-12T03:15:23.903" v="756"/>
          <ac:spMkLst>
            <pc:docMk/>
            <pc:sldMk cId="3940492251" sldId="305"/>
            <ac:spMk id="13" creationId="{C1B50A38-AE10-77EA-F18F-65BA0E5322AF}"/>
          </ac:spMkLst>
        </pc:spChg>
        <pc:spChg chg="add mod">
          <ac:chgData name="Keil, Chelsea" userId="30741eae-0d7e-403d-a206-5668efdde17b" providerId="ADAL" clId="{47D79CD2-AED1-4F2D-B102-AFB733728E71}" dt="2023-05-12T03:15:23.903" v="756"/>
          <ac:spMkLst>
            <pc:docMk/>
            <pc:sldMk cId="3940492251" sldId="305"/>
            <ac:spMk id="14" creationId="{3BF64283-5885-6810-4EFC-97DBA6C46B25}"/>
          </ac:spMkLst>
        </pc:spChg>
        <pc:spChg chg="add mod">
          <ac:chgData name="Keil, Chelsea" userId="30741eae-0d7e-403d-a206-5668efdde17b" providerId="ADAL" clId="{47D79CD2-AED1-4F2D-B102-AFB733728E71}" dt="2023-05-12T03:15:23.903" v="756"/>
          <ac:spMkLst>
            <pc:docMk/>
            <pc:sldMk cId="3940492251" sldId="305"/>
            <ac:spMk id="15" creationId="{4AA6EB4F-4D6D-5C69-7158-46806AAAF12A}"/>
          </ac:spMkLst>
        </pc:spChg>
        <pc:spChg chg="add mod">
          <ac:chgData name="Keil, Chelsea" userId="30741eae-0d7e-403d-a206-5668efdde17b" providerId="ADAL" clId="{47D79CD2-AED1-4F2D-B102-AFB733728E71}" dt="2023-05-12T03:15:23.903" v="756"/>
          <ac:spMkLst>
            <pc:docMk/>
            <pc:sldMk cId="3940492251" sldId="305"/>
            <ac:spMk id="16" creationId="{ACB7573A-FFC7-08A5-6A61-3948C4DCD276}"/>
          </ac:spMkLst>
        </pc:spChg>
        <pc:spChg chg="add mod">
          <ac:chgData name="Keil, Chelsea" userId="30741eae-0d7e-403d-a206-5668efdde17b" providerId="ADAL" clId="{47D79CD2-AED1-4F2D-B102-AFB733728E71}" dt="2023-05-12T03:15:23.903" v="756"/>
          <ac:spMkLst>
            <pc:docMk/>
            <pc:sldMk cId="3940492251" sldId="305"/>
            <ac:spMk id="17" creationId="{EB830EC1-E467-D766-D541-0F1497E6EEE3}"/>
          </ac:spMkLst>
        </pc:spChg>
        <pc:spChg chg="add mod">
          <ac:chgData name="Keil, Chelsea" userId="30741eae-0d7e-403d-a206-5668efdde17b" providerId="ADAL" clId="{47D79CD2-AED1-4F2D-B102-AFB733728E71}" dt="2023-05-12T03:15:23.903" v="756"/>
          <ac:spMkLst>
            <pc:docMk/>
            <pc:sldMk cId="3940492251" sldId="305"/>
            <ac:spMk id="18" creationId="{617E4D67-6927-841C-6A31-901C46B49E4D}"/>
          </ac:spMkLst>
        </pc:spChg>
        <pc:spChg chg="add mod">
          <ac:chgData name="Keil, Chelsea" userId="30741eae-0d7e-403d-a206-5668efdde17b" providerId="ADAL" clId="{47D79CD2-AED1-4F2D-B102-AFB733728E71}" dt="2023-05-12T03:15:23.903" v="756"/>
          <ac:spMkLst>
            <pc:docMk/>
            <pc:sldMk cId="3940492251" sldId="305"/>
            <ac:spMk id="19" creationId="{0AD60500-456F-4943-99AA-5070BBFD162C}"/>
          </ac:spMkLst>
        </pc:spChg>
        <pc:spChg chg="add mod">
          <ac:chgData name="Keil, Chelsea" userId="30741eae-0d7e-403d-a206-5668efdde17b" providerId="ADAL" clId="{47D79CD2-AED1-4F2D-B102-AFB733728E71}" dt="2023-05-12T03:15:23.903" v="756"/>
          <ac:spMkLst>
            <pc:docMk/>
            <pc:sldMk cId="3940492251" sldId="305"/>
            <ac:spMk id="20" creationId="{EAD2D5D5-1AB4-90E8-53A5-6A769513116D}"/>
          </ac:spMkLst>
        </pc:spChg>
        <pc:spChg chg="add mod">
          <ac:chgData name="Keil, Chelsea" userId="30741eae-0d7e-403d-a206-5668efdde17b" providerId="ADAL" clId="{47D79CD2-AED1-4F2D-B102-AFB733728E71}" dt="2023-05-12T03:15:23.903" v="756"/>
          <ac:spMkLst>
            <pc:docMk/>
            <pc:sldMk cId="3940492251" sldId="305"/>
            <ac:spMk id="21" creationId="{8AC8910E-2263-7E85-67DC-311FC1E6AAB3}"/>
          </ac:spMkLst>
        </pc:spChg>
        <pc:spChg chg="add mod">
          <ac:chgData name="Keil, Chelsea" userId="30741eae-0d7e-403d-a206-5668efdde17b" providerId="ADAL" clId="{47D79CD2-AED1-4F2D-B102-AFB733728E71}" dt="2023-05-12T03:15:23.903" v="756"/>
          <ac:spMkLst>
            <pc:docMk/>
            <pc:sldMk cId="3940492251" sldId="305"/>
            <ac:spMk id="22" creationId="{6A52B023-CA39-3991-C31D-3198B52FCAFF}"/>
          </ac:spMkLst>
        </pc:spChg>
        <pc:spChg chg="add mod">
          <ac:chgData name="Keil, Chelsea" userId="30741eae-0d7e-403d-a206-5668efdde17b" providerId="ADAL" clId="{47D79CD2-AED1-4F2D-B102-AFB733728E71}" dt="2023-05-12T03:15:23.903" v="756"/>
          <ac:spMkLst>
            <pc:docMk/>
            <pc:sldMk cId="3940492251" sldId="305"/>
            <ac:spMk id="23" creationId="{069FD5E8-A2CC-14EC-3C96-74A6C4F7BF1E}"/>
          </ac:spMkLst>
        </pc:spChg>
        <pc:spChg chg="add mod">
          <ac:chgData name="Keil, Chelsea" userId="30741eae-0d7e-403d-a206-5668efdde17b" providerId="ADAL" clId="{47D79CD2-AED1-4F2D-B102-AFB733728E71}" dt="2023-05-12T03:15:23.903" v="756"/>
          <ac:spMkLst>
            <pc:docMk/>
            <pc:sldMk cId="3940492251" sldId="305"/>
            <ac:spMk id="24" creationId="{1749FE87-740C-0A31-842A-BBBACCFE1580}"/>
          </ac:spMkLst>
        </pc:spChg>
        <pc:spChg chg="add mod">
          <ac:chgData name="Keil, Chelsea" userId="30741eae-0d7e-403d-a206-5668efdde17b" providerId="ADAL" clId="{47D79CD2-AED1-4F2D-B102-AFB733728E71}" dt="2023-05-12T03:15:23.903" v="756"/>
          <ac:spMkLst>
            <pc:docMk/>
            <pc:sldMk cId="3940492251" sldId="305"/>
            <ac:spMk id="25" creationId="{C05B62DE-A16F-3C31-B1EE-A3FF4CBF8845}"/>
          </ac:spMkLst>
        </pc:spChg>
        <pc:spChg chg="add mod">
          <ac:chgData name="Keil, Chelsea" userId="30741eae-0d7e-403d-a206-5668efdde17b" providerId="ADAL" clId="{47D79CD2-AED1-4F2D-B102-AFB733728E71}" dt="2023-05-12T03:15:23.903" v="756"/>
          <ac:spMkLst>
            <pc:docMk/>
            <pc:sldMk cId="3940492251" sldId="305"/>
            <ac:spMk id="26" creationId="{8EC71F3A-6355-7FA2-43E0-4A649DD0121D}"/>
          </ac:spMkLst>
        </pc:spChg>
        <pc:spChg chg="add mod">
          <ac:chgData name="Keil, Chelsea" userId="30741eae-0d7e-403d-a206-5668efdde17b" providerId="ADAL" clId="{47D79CD2-AED1-4F2D-B102-AFB733728E71}" dt="2023-05-12T03:15:23.903" v="756"/>
          <ac:spMkLst>
            <pc:docMk/>
            <pc:sldMk cId="3940492251" sldId="305"/>
            <ac:spMk id="27" creationId="{EBC6E05C-16F9-EA54-2F13-88B320FD4C3A}"/>
          </ac:spMkLst>
        </pc:spChg>
        <pc:spChg chg="add mod">
          <ac:chgData name="Keil, Chelsea" userId="30741eae-0d7e-403d-a206-5668efdde17b" providerId="ADAL" clId="{47D79CD2-AED1-4F2D-B102-AFB733728E71}" dt="2023-05-12T03:15:23.903" v="756"/>
          <ac:spMkLst>
            <pc:docMk/>
            <pc:sldMk cId="3940492251" sldId="305"/>
            <ac:spMk id="28" creationId="{8210FF84-D519-D763-53B6-DFE122F4ED98}"/>
          </ac:spMkLst>
        </pc:spChg>
        <pc:spChg chg="add mod">
          <ac:chgData name="Keil, Chelsea" userId="30741eae-0d7e-403d-a206-5668efdde17b" providerId="ADAL" clId="{47D79CD2-AED1-4F2D-B102-AFB733728E71}" dt="2023-05-12T03:15:23.903" v="756"/>
          <ac:spMkLst>
            <pc:docMk/>
            <pc:sldMk cId="3940492251" sldId="305"/>
            <ac:spMk id="29" creationId="{25D473E2-3B50-AFD5-1746-439859C0E47D}"/>
          </ac:spMkLst>
        </pc:spChg>
        <pc:spChg chg="add mod">
          <ac:chgData name="Keil, Chelsea" userId="30741eae-0d7e-403d-a206-5668efdde17b" providerId="ADAL" clId="{47D79CD2-AED1-4F2D-B102-AFB733728E71}" dt="2023-05-12T03:15:23.903" v="756"/>
          <ac:spMkLst>
            <pc:docMk/>
            <pc:sldMk cId="3940492251" sldId="305"/>
            <ac:spMk id="30" creationId="{92AD7AAB-C489-E715-A90B-4AAAF865A7CD}"/>
          </ac:spMkLst>
        </pc:spChg>
        <pc:spChg chg="add mod">
          <ac:chgData name="Keil, Chelsea" userId="30741eae-0d7e-403d-a206-5668efdde17b" providerId="ADAL" clId="{47D79CD2-AED1-4F2D-B102-AFB733728E71}" dt="2023-05-12T03:15:23.903" v="756"/>
          <ac:spMkLst>
            <pc:docMk/>
            <pc:sldMk cId="3940492251" sldId="305"/>
            <ac:spMk id="31" creationId="{9A91C41B-EB68-D92F-1BE8-6D8807EF0074}"/>
          </ac:spMkLst>
        </pc:spChg>
        <pc:spChg chg="add mod">
          <ac:chgData name="Keil, Chelsea" userId="30741eae-0d7e-403d-a206-5668efdde17b" providerId="ADAL" clId="{47D79CD2-AED1-4F2D-B102-AFB733728E71}" dt="2023-05-12T03:22:07.793" v="979" actId="1076"/>
          <ac:spMkLst>
            <pc:docMk/>
            <pc:sldMk cId="3940492251" sldId="305"/>
            <ac:spMk id="32" creationId="{7D358A18-FB26-1217-8B0E-1268DC112B4C}"/>
          </ac:spMkLst>
        </pc:spChg>
        <pc:spChg chg="add mod">
          <ac:chgData name="Keil, Chelsea" userId="30741eae-0d7e-403d-a206-5668efdde17b" providerId="ADAL" clId="{47D79CD2-AED1-4F2D-B102-AFB733728E71}" dt="2023-05-12T03:21:18.362" v="968" actId="2711"/>
          <ac:spMkLst>
            <pc:docMk/>
            <pc:sldMk cId="3940492251" sldId="305"/>
            <ac:spMk id="33" creationId="{7D358A18-FB26-1217-8B0E-1268DC112B4C}"/>
          </ac:spMkLst>
        </pc:spChg>
        <pc:spChg chg="add mod">
          <ac:chgData name="Keil, Chelsea" userId="30741eae-0d7e-403d-a206-5668efdde17b" providerId="ADAL" clId="{47D79CD2-AED1-4F2D-B102-AFB733728E71}" dt="2023-05-12T03:32:01.803" v="1073" actId="1076"/>
          <ac:spMkLst>
            <pc:docMk/>
            <pc:sldMk cId="3940492251" sldId="305"/>
            <ac:spMk id="34" creationId="{7D358A18-FB26-1217-8B0E-1268DC112B4C}"/>
          </ac:spMkLst>
        </pc:spChg>
        <pc:spChg chg="add mod">
          <ac:chgData name="Keil, Chelsea" userId="30741eae-0d7e-403d-a206-5668efdde17b" providerId="ADAL" clId="{47D79CD2-AED1-4F2D-B102-AFB733728E71}" dt="2023-05-14T23:54:50.001" v="1449" actId="1076"/>
          <ac:spMkLst>
            <pc:docMk/>
            <pc:sldMk cId="3940492251" sldId="305"/>
            <ac:spMk id="35" creationId="{7D358A18-FB26-1217-8B0E-1268DC112B4C}"/>
          </ac:spMkLst>
        </pc:spChg>
        <pc:spChg chg="add mod">
          <ac:chgData name="Keil, Chelsea" userId="30741eae-0d7e-403d-a206-5668efdde17b" providerId="ADAL" clId="{47D79CD2-AED1-4F2D-B102-AFB733728E71}" dt="2023-05-15T00:14:40.576" v="1493" actId="20577"/>
          <ac:spMkLst>
            <pc:docMk/>
            <pc:sldMk cId="3940492251" sldId="305"/>
            <ac:spMk id="36" creationId="{AB012BF4-AA79-B922-6C06-AEB13A046D8F}"/>
          </ac:spMkLst>
        </pc:spChg>
        <pc:spChg chg="add mod">
          <ac:chgData name="Keil, Chelsea" userId="30741eae-0d7e-403d-a206-5668efdde17b" providerId="ADAL" clId="{47D79CD2-AED1-4F2D-B102-AFB733728E71}" dt="2023-05-14T23:54:42.344" v="1443" actId="1076"/>
          <ac:spMkLst>
            <pc:docMk/>
            <pc:sldMk cId="3940492251" sldId="305"/>
            <ac:spMk id="37" creationId="{3EE34908-8E11-2132-63CC-F509149B3A31}"/>
          </ac:spMkLst>
        </pc:spChg>
        <pc:spChg chg="add mod ord">
          <ac:chgData name="Keil, Chelsea" userId="30741eae-0d7e-403d-a206-5668efdde17b" providerId="ADAL" clId="{47D79CD2-AED1-4F2D-B102-AFB733728E71}" dt="2023-05-15T00:45:36.493" v="1660" actId="20577"/>
          <ac:spMkLst>
            <pc:docMk/>
            <pc:sldMk cId="3940492251" sldId="305"/>
            <ac:spMk id="38" creationId="{21B7A3D7-D87A-CA13-4306-21863BCD7A9B}"/>
          </ac:spMkLst>
        </pc:spChg>
        <pc:spChg chg="add del mod">
          <ac:chgData name="Keil, Chelsea" userId="30741eae-0d7e-403d-a206-5668efdde17b" providerId="ADAL" clId="{47D79CD2-AED1-4F2D-B102-AFB733728E71}" dt="2023-05-14T23:54:14.689" v="1437" actId="478"/>
          <ac:spMkLst>
            <pc:docMk/>
            <pc:sldMk cId="3940492251" sldId="305"/>
            <ac:spMk id="39" creationId="{3B8AC53A-DACA-B4AF-D93E-810937A5A209}"/>
          </ac:spMkLst>
        </pc:spChg>
        <pc:spChg chg="add mod ord">
          <ac:chgData name="Keil, Chelsea" userId="30741eae-0d7e-403d-a206-5668efdde17b" providerId="ADAL" clId="{47D79CD2-AED1-4F2D-B102-AFB733728E71}" dt="2023-05-12T03:37:12.032" v="1118" actId="167"/>
          <ac:spMkLst>
            <pc:docMk/>
            <pc:sldMk cId="3940492251" sldId="305"/>
            <ac:spMk id="41" creationId="{7879E907-2D6B-DE9B-59C5-8F0EED8A09B9}"/>
          </ac:spMkLst>
        </pc:spChg>
        <pc:spChg chg="add del mod">
          <ac:chgData name="Keil, Chelsea" userId="30741eae-0d7e-403d-a206-5668efdde17b" providerId="ADAL" clId="{47D79CD2-AED1-4F2D-B102-AFB733728E71}" dt="2023-05-12T03:34:02.432" v="1079"/>
          <ac:spMkLst>
            <pc:docMk/>
            <pc:sldMk cId="3940492251" sldId="305"/>
            <ac:spMk id="42" creationId="{9DDB468C-271A-70C2-F1FA-3F54665AF952}"/>
          </ac:spMkLst>
        </pc:spChg>
        <pc:spChg chg="add mod">
          <ac:chgData name="Keil, Chelsea" userId="30741eae-0d7e-403d-a206-5668efdde17b" providerId="ADAL" clId="{47D79CD2-AED1-4F2D-B102-AFB733728E71}" dt="2023-05-12T03:34:01.955" v="1077" actId="207"/>
          <ac:spMkLst>
            <pc:docMk/>
            <pc:sldMk cId="3940492251" sldId="305"/>
            <ac:spMk id="43" creationId="{C67A1586-30C4-AE89-0E30-3A327EAA66EC}"/>
          </ac:spMkLst>
        </pc:spChg>
        <pc:grpChg chg="add mod">
          <ac:chgData name="Keil, Chelsea" userId="30741eae-0d7e-403d-a206-5668efdde17b" providerId="ADAL" clId="{47D79CD2-AED1-4F2D-B102-AFB733728E71}" dt="2023-05-12T03:19:54.712" v="936" actId="14100"/>
          <ac:grpSpMkLst>
            <pc:docMk/>
            <pc:sldMk cId="3940492251" sldId="305"/>
            <ac:grpSpMk id="7" creationId="{DCE593A3-87A3-CF77-B34D-8109DA6E236A}"/>
          </ac:grpSpMkLst>
        </pc:grpChg>
        <pc:grpChg chg="add mod">
          <ac:chgData name="Keil, Chelsea" userId="30741eae-0d7e-403d-a206-5668efdde17b" providerId="ADAL" clId="{47D79CD2-AED1-4F2D-B102-AFB733728E71}" dt="2023-05-12T03:15:23.903" v="756"/>
          <ac:grpSpMkLst>
            <pc:docMk/>
            <pc:sldMk cId="3940492251" sldId="305"/>
            <ac:grpSpMk id="8" creationId="{B62B551B-51FE-CE1A-AFA1-B54F2EC4161E}"/>
          </ac:grpSpMkLst>
        </pc:grpChg>
        <pc:grpChg chg="add mod">
          <ac:chgData name="Keil, Chelsea" userId="30741eae-0d7e-403d-a206-5668efdde17b" providerId="ADAL" clId="{47D79CD2-AED1-4F2D-B102-AFB733728E71}" dt="2023-05-12T03:15:23.903" v="756"/>
          <ac:grpSpMkLst>
            <pc:docMk/>
            <pc:sldMk cId="3940492251" sldId="305"/>
            <ac:grpSpMk id="9" creationId="{3A4DDCAE-3C0D-93A9-F6EF-6D362592C55F}"/>
          </ac:grpSpMkLst>
        </pc:grpChg>
        <pc:grpChg chg="add mod">
          <ac:chgData name="Keil, Chelsea" userId="30741eae-0d7e-403d-a206-5668efdde17b" providerId="ADAL" clId="{47D79CD2-AED1-4F2D-B102-AFB733728E71}" dt="2023-05-12T03:15:23.903" v="756"/>
          <ac:grpSpMkLst>
            <pc:docMk/>
            <pc:sldMk cId="3940492251" sldId="305"/>
            <ac:grpSpMk id="10" creationId="{4FF9036B-F74D-485A-CF31-E8FC51247564}"/>
          </ac:grpSpMkLst>
        </pc:grpChg>
        <pc:grpChg chg="add mod">
          <ac:chgData name="Keil, Chelsea" userId="30741eae-0d7e-403d-a206-5668efdde17b" providerId="ADAL" clId="{47D79CD2-AED1-4F2D-B102-AFB733728E71}" dt="2023-05-12T03:15:23.903" v="756"/>
          <ac:grpSpMkLst>
            <pc:docMk/>
            <pc:sldMk cId="3940492251" sldId="305"/>
            <ac:grpSpMk id="11" creationId="{059E2B56-9A26-B78D-AC5A-69F37638F87E}"/>
          </ac:grpSpMkLst>
        </pc:grpChg>
        <pc:graphicFrameChg chg="add del">
          <ac:chgData name="Keil, Chelsea" userId="30741eae-0d7e-403d-a206-5668efdde17b" providerId="ADAL" clId="{47D79CD2-AED1-4F2D-B102-AFB733728E71}" dt="2023-05-15T01:05:57.850" v="1665" actId="3680"/>
          <ac:graphicFrameMkLst>
            <pc:docMk/>
            <pc:sldMk cId="3940492251" sldId="305"/>
            <ac:graphicFrameMk id="2" creationId="{9ACD124C-CEF7-34D6-B08B-F1B7155FF188}"/>
          </ac:graphicFrameMkLst>
        </pc:graphicFrameChg>
        <pc:graphicFrameChg chg="del mod modGraphic">
          <ac:chgData name="Keil, Chelsea" userId="30741eae-0d7e-403d-a206-5668efdde17b" providerId="ADAL" clId="{47D79CD2-AED1-4F2D-B102-AFB733728E71}" dt="2023-05-12T03:31:54.517" v="1071" actId="478"/>
          <ac:graphicFrameMkLst>
            <pc:docMk/>
            <pc:sldMk cId="3940492251" sldId="305"/>
            <ac:graphicFrameMk id="3" creationId="{1ACA2399-AA3B-A7BD-B4D2-9E89D2C6EFF9}"/>
          </ac:graphicFrameMkLst>
        </pc:graphicFrameChg>
        <pc:picChg chg="del mod">
          <ac:chgData name="Keil, Chelsea" userId="30741eae-0d7e-403d-a206-5668efdde17b" providerId="ADAL" clId="{47D79CD2-AED1-4F2D-B102-AFB733728E71}" dt="2023-05-12T03:25:28.650" v="1026" actId="478"/>
          <ac:picMkLst>
            <pc:docMk/>
            <pc:sldMk cId="3940492251" sldId="305"/>
            <ac:picMk id="2" creationId="{50A18B41-BF25-AD66-5340-C3B2E9B6B075}"/>
          </ac:picMkLst>
        </pc:picChg>
        <pc:picChg chg="add mod">
          <ac:chgData name="Keil, Chelsea" userId="30741eae-0d7e-403d-a206-5668efdde17b" providerId="ADAL" clId="{47D79CD2-AED1-4F2D-B102-AFB733728E71}" dt="2023-05-12T03:25:59.873" v="1031" actId="14100"/>
          <ac:picMkLst>
            <pc:docMk/>
            <pc:sldMk cId="3940492251" sldId="305"/>
            <ac:picMk id="40" creationId="{52D0D1F3-DBFC-8F08-5C66-99BBD53C6C7E}"/>
          </ac:picMkLst>
        </pc:picChg>
      </pc:sldChg>
      <pc:sldChg chg="addSp modSp new mod ord">
        <pc:chgData name="Keil, Chelsea" userId="30741eae-0d7e-403d-a206-5668efdde17b" providerId="ADAL" clId="{47D79CD2-AED1-4F2D-B102-AFB733728E71}" dt="2023-05-14T23:56:51.512" v="1461" actId="207"/>
        <pc:sldMkLst>
          <pc:docMk/>
          <pc:sldMk cId="3778939474" sldId="306"/>
        </pc:sldMkLst>
        <pc:spChg chg="add mod">
          <ac:chgData name="Keil, Chelsea" userId="30741eae-0d7e-403d-a206-5668efdde17b" providerId="ADAL" clId="{47D79CD2-AED1-4F2D-B102-AFB733728E71}" dt="2023-05-12T03:28:46.834" v="1054" actId="1076"/>
          <ac:spMkLst>
            <pc:docMk/>
            <pc:sldMk cId="3778939474" sldId="306"/>
            <ac:spMk id="3" creationId="{DF89AA19-6520-023E-FF76-4481D34ACDCB}"/>
          </ac:spMkLst>
        </pc:spChg>
        <pc:spChg chg="add mod">
          <ac:chgData name="Keil, Chelsea" userId="30741eae-0d7e-403d-a206-5668efdde17b" providerId="ADAL" clId="{47D79CD2-AED1-4F2D-B102-AFB733728E71}" dt="2023-05-14T23:56:51.512" v="1461" actId="207"/>
          <ac:spMkLst>
            <pc:docMk/>
            <pc:sldMk cId="3778939474" sldId="306"/>
            <ac:spMk id="4" creationId="{9887DF44-B142-7930-3375-4CC281C7B484}"/>
          </ac:spMkLst>
        </pc:spChg>
        <pc:picChg chg="add mod">
          <ac:chgData name="Keil, Chelsea" userId="30741eae-0d7e-403d-a206-5668efdde17b" providerId="ADAL" clId="{47D79CD2-AED1-4F2D-B102-AFB733728E71}" dt="2023-05-12T03:28:17.344" v="1047"/>
          <ac:picMkLst>
            <pc:docMk/>
            <pc:sldMk cId="3778939474" sldId="306"/>
            <ac:picMk id="2" creationId="{7E7CB140-FD4F-434C-892E-581A098F524C}"/>
          </ac:picMkLst>
        </pc:picChg>
      </pc:sldChg>
      <pc:sldChg chg="new del">
        <pc:chgData name="Keil, Chelsea" userId="30741eae-0d7e-403d-a206-5668efdde17b" providerId="ADAL" clId="{47D79CD2-AED1-4F2D-B102-AFB733728E71}" dt="2023-05-12T03:13:07.354" v="755" actId="47"/>
        <pc:sldMkLst>
          <pc:docMk/>
          <pc:sldMk cId="4169426808" sldId="306"/>
        </pc:sldMkLst>
      </pc:sldChg>
      <pc:sldChg chg="addSp delSp modSp add mod">
        <pc:chgData name="Keil, Chelsea" userId="30741eae-0d7e-403d-a206-5668efdde17b" providerId="ADAL" clId="{47D79CD2-AED1-4F2D-B102-AFB733728E71}" dt="2023-05-15T00:45:45.054" v="1661" actId="20577"/>
        <pc:sldMkLst>
          <pc:docMk/>
          <pc:sldMk cId="1899279458" sldId="307"/>
        </pc:sldMkLst>
        <pc:spChg chg="add mod">
          <ac:chgData name="Keil, Chelsea" userId="30741eae-0d7e-403d-a206-5668efdde17b" providerId="ADAL" clId="{47D79CD2-AED1-4F2D-B102-AFB733728E71}" dt="2023-05-14T23:55:31.236" v="1456" actId="1076"/>
          <ac:spMkLst>
            <pc:docMk/>
            <pc:sldMk cId="1899279458" sldId="307"/>
            <ac:spMk id="2" creationId="{F4326B4C-5472-3BE1-8F61-381F56B0830E}"/>
          </ac:spMkLst>
        </pc:spChg>
        <pc:spChg chg="mod">
          <ac:chgData name="Keil, Chelsea" userId="30741eae-0d7e-403d-a206-5668efdde17b" providerId="ADAL" clId="{47D79CD2-AED1-4F2D-B102-AFB733728E71}" dt="2023-05-12T04:52:31.137" v="1422" actId="1076"/>
          <ac:spMkLst>
            <pc:docMk/>
            <pc:sldMk cId="1899279458" sldId="307"/>
            <ac:spMk id="32" creationId="{7D358A18-FB26-1217-8B0E-1268DC112B4C}"/>
          </ac:spMkLst>
        </pc:spChg>
        <pc:spChg chg="mod">
          <ac:chgData name="Keil, Chelsea" userId="30741eae-0d7e-403d-a206-5668efdde17b" providerId="ADAL" clId="{47D79CD2-AED1-4F2D-B102-AFB733728E71}" dt="2023-05-14T23:55:39.642" v="1457" actId="1076"/>
          <ac:spMkLst>
            <pc:docMk/>
            <pc:sldMk cId="1899279458" sldId="307"/>
            <ac:spMk id="33" creationId="{7D358A18-FB26-1217-8B0E-1268DC112B4C}"/>
          </ac:spMkLst>
        </pc:spChg>
        <pc:spChg chg="mod">
          <ac:chgData name="Keil, Chelsea" userId="30741eae-0d7e-403d-a206-5668efdde17b" providerId="ADAL" clId="{47D79CD2-AED1-4F2D-B102-AFB733728E71}" dt="2023-05-12T04:52:36.201" v="1424" actId="1076"/>
          <ac:spMkLst>
            <pc:docMk/>
            <pc:sldMk cId="1899279458" sldId="307"/>
            <ac:spMk id="34" creationId="{7D358A18-FB26-1217-8B0E-1268DC112B4C}"/>
          </ac:spMkLst>
        </pc:spChg>
        <pc:spChg chg="mod">
          <ac:chgData name="Keil, Chelsea" userId="30741eae-0d7e-403d-a206-5668efdde17b" providerId="ADAL" clId="{47D79CD2-AED1-4F2D-B102-AFB733728E71}" dt="2023-05-14T23:55:06.417" v="1452" actId="1076"/>
          <ac:spMkLst>
            <pc:docMk/>
            <pc:sldMk cId="1899279458" sldId="307"/>
            <ac:spMk id="35" creationId="{7D358A18-FB26-1217-8B0E-1268DC112B4C}"/>
          </ac:spMkLst>
        </pc:spChg>
        <pc:spChg chg="mod">
          <ac:chgData name="Keil, Chelsea" userId="30741eae-0d7e-403d-a206-5668efdde17b" providerId="ADAL" clId="{47D79CD2-AED1-4F2D-B102-AFB733728E71}" dt="2023-05-12T04:52:33.067" v="1423" actId="1076"/>
          <ac:spMkLst>
            <pc:docMk/>
            <pc:sldMk cId="1899279458" sldId="307"/>
            <ac:spMk id="36" creationId="{AB012BF4-AA79-B922-6C06-AEB13A046D8F}"/>
          </ac:spMkLst>
        </pc:spChg>
        <pc:spChg chg="mod">
          <ac:chgData name="Keil, Chelsea" userId="30741eae-0d7e-403d-a206-5668efdde17b" providerId="ADAL" clId="{47D79CD2-AED1-4F2D-B102-AFB733728E71}" dt="2023-05-14T23:55:42.506" v="1458" actId="1076"/>
          <ac:spMkLst>
            <pc:docMk/>
            <pc:sldMk cId="1899279458" sldId="307"/>
            <ac:spMk id="37" creationId="{3EE34908-8E11-2132-63CC-F509149B3A31}"/>
          </ac:spMkLst>
        </pc:spChg>
        <pc:spChg chg="mod">
          <ac:chgData name="Keil, Chelsea" userId="30741eae-0d7e-403d-a206-5668efdde17b" providerId="ADAL" clId="{47D79CD2-AED1-4F2D-B102-AFB733728E71}" dt="2023-05-15T00:45:45.054" v="1661" actId="20577"/>
          <ac:spMkLst>
            <pc:docMk/>
            <pc:sldMk cId="1899279458" sldId="307"/>
            <ac:spMk id="38" creationId="{21B7A3D7-D87A-CA13-4306-21863BCD7A9B}"/>
          </ac:spMkLst>
        </pc:spChg>
        <pc:spChg chg="del mod">
          <ac:chgData name="Keil, Chelsea" userId="30741eae-0d7e-403d-a206-5668efdde17b" providerId="ADAL" clId="{47D79CD2-AED1-4F2D-B102-AFB733728E71}" dt="2023-05-12T04:31:36.297" v="1294" actId="478"/>
          <ac:spMkLst>
            <pc:docMk/>
            <pc:sldMk cId="1899279458" sldId="307"/>
            <ac:spMk id="39" creationId="{3B8AC53A-DACA-B4AF-D93E-810937A5A209}"/>
          </ac:spMkLst>
        </pc:spChg>
        <pc:grpChg chg="mod">
          <ac:chgData name="Keil, Chelsea" userId="30741eae-0d7e-403d-a206-5668efdde17b" providerId="ADAL" clId="{47D79CD2-AED1-4F2D-B102-AFB733728E71}" dt="2023-05-12T04:52:28.507" v="1421" actId="1076"/>
          <ac:grpSpMkLst>
            <pc:docMk/>
            <pc:sldMk cId="1899279458" sldId="307"/>
            <ac:grpSpMk id="7" creationId="{DCE593A3-87A3-CF77-B34D-8109DA6E236A}"/>
          </ac:grpSpMkLst>
        </pc:grpChg>
      </pc:sldChg>
      <pc:sldChg chg="addSp delSp modSp add mod">
        <pc:chgData name="Keil, Chelsea" userId="30741eae-0d7e-403d-a206-5668efdde17b" providerId="ADAL" clId="{47D79CD2-AED1-4F2D-B102-AFB733728E71}" dt="2023-05-14T23:51:33.016" v="1433" actId="1076"/>
        <pc:sldMkLst>
          <pc:docMk/>
          <pc:sldMk cId="2944125030" sldId="308"/>
        </pc:sldMkLst>
        <pc:spChg chg="add mod">
          <ac:chgData name="Keil, Chelsea" userId="30741eae-0d7e-403d-a206-5668efdde17b" providerId="ADAL" clId="{47D79CD2-AED1-4F2D-B102-AFB733728E71}" dt="2023-05-12T04:40:29.221" v="1396" actId="14100"/>
          <ac:spMkLst>
            <pc:docMk/>
            <pc:sldMk cId="2944125030" sldId="308"/>
            <ac:spMk id="2" creationId="{4BC3E09F-316D-62AD-2559-1E9D17C06C54}"/>
          </ac:spMkLst>
        </pc:spChg>
        <pc:spChg chg="add mod">
          <ac:chgData name="Keil, Chelsea" userId="30741eae-0d7e-403d-a206-5668efdde17b" providerId="ADAL" clId="{47D79CD2-AED1-4F2D-B102-AFB733728E71}" dt="2023-05-12T04:40:35.314" v="1398" actId="208"/>
          <ac:spMkLst>
            <pc:docMk/>
            <pc:sldMk cId="2944125030" sldId="308"/>
            <ac:spMk id="3" creationId="{46934775-9A4A-C072-303C-ECBB5EC5251D}"/>
          </ac:spMkLst>
        </pc:spChg>
        <pc:spChg chg="mod">
          <ac:chgData name="Keil, Chelsea" userId="30741eae-0d7e-403d-a206-5668efdde17b" providerId="ADAL" clId="{47D79CD2-AED1-4F2D-B102-AFB733728E71}" dt="2023-05-12T04:40:57.613" v="1401" actId="1076"/>
          <ac:spMkLst>
            <pc:docMk/>
            <pc:sldMk cId="2944125030" sldId="308"/>
            <ac:spMk id="32" creationId="{7D358A18-FB26-1217-8B0E-1268DC112B4C}"/>
          </ac:spMkLst>
        </pc:spChg>
        <pc:spChg chg="mod">
          <ac:chgData name="Keil, Chelsea" userId="30741eae-0d7e-403d-a206-5668efdde17b" providerId="ADAL" clId="{47D79CD2-AED1-4F2D-B102-AFB733728E71}" dt="2023-05-12T04:41:52.022" v="1407" actId="1076"/>
          <ac:spMkLst>
            <pc:docMk/>
            <pc:sldMk cId="2944125030" sldId="308"/>
            <ac:spMk id="33" creationId="{7D358A18-FB26-1217-8B0E-1268DC112B4C}"/>
          </ac:spMkLst>
        </pc:spChg>
        <pc:spChg chg="mod">
          <ac:chgData name="Keil, Chelsea" userId="30741eae-0d7e-403d-a206-5668efdde17b" providerId="ADAL" clId="{47D79CD2-AED1-4F2D-B102-AFB733728E71}" dt="2023-05-12T04:41:10.134" v="1403" actId="1076"/>
          <ac:spMkLst>
            <pc:docMk/>
            <pc:sldMk cId="2944125030" sldId="308"/>
            <ac:spMk id="34" creationId="{7D358A18-FB26-1217-8B0E-1268DC112B4C}"/>
          </ac:spMkLst>
        </pc:spChg>
        <pc:spChg chg="del">
          <ac:chgData name="Keil, Chelsea" userId="30741eae-0d7e-403d-a206-5668efdde17b" providerId="ADAL" clId="{47D79CD2-AED1-4F2D-B102-AFB733728E71}" dt="2023-05-12T04:35:34.740" v="1354" actId="478"/>
          <ac:spMkLst>
            <pc:docMk/>
            <pc:sldMk cId="2944125030" sldId="308"/>
            <ac:spMk id="35" creationId="{7D358A18-FB26-1217-8B0E-1268DC112B4C}"/>
          </ac:spMkLst>
        </pc:spChg>
        <pc:spChg chg="mod">
          <ac:chgData name="Keil, Chelsea" userId="30741eae-0d7e-403d-a206-5668efdde17b" providerId="ADAL" clId="{47D79CD2-AED1-4F2D-B102-AFB733728E71}" dt="2023-05-12T04:44:52.234" v="1412" actId="404"/>
          <ac:spMkLst>
            <pc:docMk/>
            <pc:sldMk cId="2944125030" sldId="308"/>
            <ac:spMk id="36" creationId="{AB012BF4-AA79-B922-6C06-AEB13A046D8F}"/>
          </ac:spMkLst>
        </pc:spChg>
        <pc:spChg chg="mod">
          <ac:chgData name="Keil, Chelsea" userId="30741eae-0d7e-403d-a206-5668efdde17b" providerId="ADAL" clId="{47D79CD2-AED1-4F2D-B102-AFB733728E71}" dt="2023-05-14T23:51:33.016" v="1433" actId="1076"/>
          <ac:spMkLst>
            <pc:docMk/>
            <pc:sldMk cId="2944125030" sldId="308"/>
            <ac:spMk id="37" creationId="{3EE34908-8E11-2132-63CC-F509149B3A31}"/>
          </ac:spMkLst>
        </pc:spChg>
        <pc:spChg chg="mod">
          <ac:chgData name="Keil, Chelsea" userId="30741eae-0d7e-403d-a206-5668efdde17b" providerId="ADAL" clId="{47D79CD2-AED1-4F2D-B102-AFB733728E71}" dt="2023-05-12T04:42:09.184" v="1409" actId="14100"/>
          <ac:spMkLst>
            <pc:docMk/>
            <pc:sldMk cId="2944125030" sldId="308"/>
            <ac:spMk id="38" creationId="{21B7A3D7-D87A-CA13-4306-21863BCD7A9B}"/>
          </ac:spMkLst>
        </pc:spChg>
        <pc:spChg chg="del">
          <ac:chgData name="Keil, Chelsea" userId="30741eae-0d7e-403d-a206-5668efdde17b" providerId="ADAL" clId="{47D79CD2-AED1-4F2D-B102-AFB733728E71}" dt="2023-05-12T04:35:33.372" v="1353" actId="478"/>
          <ac:spMkLst>
            <pc:docMk/>
            <pc:sldMk cId="2944125030" sldId="308"/>
            <ac:spMk id="39" creationId="{3B8AC53A-DACA-B4AF-D93E-810937A5A209}"/>
          </ac:spMkLst>
        </pc:spChg>
        <pc:grpChg chg="mod">
          <ac:chgData name="Keil, Chelsea" userId="30741eae-0d7e-403d-a206-5668efdde17b" providerId="ADAL" clId="{47D79CD2-AED1-4F2D-B102-AFB733728E71}" dt="2023-05-12T04:39:26.061" v="1372" actId="1076"/>
          <ac:grpSpMkLst>
            <pc:docMk/>
            <pc:sldMk cId="2944125030" sldId="308"/>
            <ac:grpSpMk id="7" creationId="{DCE593A3-87A3-CF77-B34D-8109DA6E236A}"/>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cap="all" spc="150" baseline="0">
                <a:ln>
                  <a:noFill/>
                </a:ln>
                <a:solidFill>
                  <a:schemeClr val="accent1"/>
                </a:solidFill>
                <a:latin typeface="+mn-lt"/>
                <a:ea typeface="+mn-ea"/>
                <a:cs typeface="+mn-cs"/>
              </a:defRPr>
            </a:pPr>
            <a:r>
              <a:rPr lang="en-AU" sz="1600" b="0" i="0" cap="none" baseline="0">
                <a:ln>
                  <a:noFill/>
                </a:ln>
                <a:solidFill>
                  <a:schemeClr val="accent1"/>
                </a:solidFill>
                <a:latin typeface="Arial" panose="020B0604020202020204" pitchFamily="34" charset="0"/>
                <a:cs typeface="Arial" panose="020B0604020202020204" pitchFamily="34" charset="0"/>
              </a:rPr>
              <a:t>Judicial Reviews</a:t>
            </a:r>
          </a:p>
        </c:rich>
      </c:tx>
      <c:overlay val="0"/>
      <c:spPr>
        <a:noFill/>
        <a:ln>
          <a:noFill/>
        </a:ln>
        <a:effectLst/>
      </c:spPr>
      <c:txPr>
        <a:bodyPr rot="0" spcFirstLastPara="1" vertOverflow="ellipsis" vert="horz" wrap="square" anchor="ctr" anchorCtr="1"/>
        <a:lstStyle/>
        <a:p>
          <a:pPr>
            <a:defRPr sz="1800" b="1" i="0" u="none" strike="noStrike" kern="1200" cap="all" spc="150" baseline="0">
              <a:ln>
                <a:noFill/>
              </a:ln>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Applications Filed</c:v>
                </c:pt>
              </c:strCache>
            </c:strRef>
          </c:tx>
          <c:spPr>
            <a:solidFill>
              <a:schemeClr val="accent6"/>
            </a:solidFill>
            <a:ln>
              <a:noFill/>
            </a:ln>
            <a:effectLst>
              <a:innerShdw blurRad="127000">
                <a:schemeClr val="accent6"/>
              </a:innerShdw>
            </a:effectLst>
          </c:spPr>
          <c:invertIfNegative val="0"/>
          <c:dLbls>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2017-18</c:v>
                </c:pt>
                <c:pt idx="1">
                  <c:v>2018-19</c:v>
                </c:pt>
                <c:pt idx="2">
                  <c:v>2019-20</c:v>
                </c:pt>
                <c:pt idx="3">
                  <c:v>2020-21</c:v>
                </c:pt>
                <c:pt idx="4">
                  <c:v>2021-22</c:v>
                </c:pt>
                <c:pt idx="5">
                  <c:v>2022-23</c:v>
                </c:pt>
              </c:strCache>
            </c:strRef>
          </c:cat>
          <c:val>
            <c:numRef>
              <c:f>Sheet1!$B$2:$B$7</c:f>
              <c:numCache>
                <c:formatCode>General</c:formatCode>
                <c:ptCount val="6"/>
                <c:pt idx="0">
                  <c:v>23</c:v>
                </c:pt>
                <c:pt idx="1">
                  <c:v>23</c:v>
                </c:pt>
                <c:pt idx="2">
                  <c:v>10</c:v>
                </c:pt>
                <c:pt idx="3">
                  <c:v>325</c:v>
                </c:pt>
                <c:pt idx="4">
                  <c:v>616</c:v>
                </c:pt>
                <c:pt idx="5">
                  <c:v>29</c:v>
                </c:pt>
              </c:numCache>
            </c:numRef>
          </c:val>
          <c:extLst>
            <c:ext xmlns:c16="http://schemas.microsoft.com/office/drawing/2014/chart" uri="{C3380CC4-5D6E-409C-BE32-E72D297353CC}">
              <c16:uniqueId val="{00000000-CBE5-46E9-89CB-DF0F9DBFF8E4}"/>
            </c:ext>
          </c:extLst>
        </c:ser>
        <c:dLbls>
          <c:showLegendKey val="0"/>
          <c:showVal val="0"/>
          <c:showCatName val="0"/>
          <c:showSerName val="0"/>
          <c:showPercent val="0"/>
          <c:showBubbleSize val="0"/>
        </c:dLbls>
        <c:gapWidth val="60"/>
        <c:axId val="702715816"/>
        <c:axId val="702716472"/>
      </c:barChart>
      <c:catAx>
        <c:axId val="702715816"/>
        <c:scaling>
          <c:orientation val="minMax"/>
        </c:scaling>
        <c:delete val="0"/>
        <c:axPos val="b"/>
        <c:title>
          <c:tx>
            <c:rich>
              <a:bodyPr rot="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r>
                  <a:rPr lang="en-AU" b="0" i="0" baseline="0">
                    <a:solidFill>
                      <a:schemeClr val="tx1">
                        <a:lumMod val="65000"/>
                        <a:lumOff val="35000"/>
                      </a:schemeClr>
                    </a:solidFill>
                  </a:rPr>
                  <a:t>Financial Year</a:t>
                </a:r>
              </a:p>
            </c:rich>
          </c:tx>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702716472"/>
        <c:crosses val="autoZero"/>
        <c:auto val="1"/>
        <c:lblAlgn val="ctr"/>
        <c:lblOffset val="100"/>
        <c:noMultiLvlLbl val="0"/>
      </c:catAx>
      <c:valAx>
        <c:axId val="702716472"/>
        <c:scaling>
          <c:orientation val="minMax"/>
        </c:scaling>
        <c:delete val="0"/>
        <c:axPos val="l"/>
        <c:majorGridlines>
          <c:spPr>
            <a:ln>
              <a:solidFill>
                <a:schemeClr val="bg2"/>
              </a:solidFill>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702715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n>
            <a:noFill/>
          </a:ln>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3AF422E-D74D-46B9-AB01-15178AF3AA17}" type="datetimeFigureOut">
              <a:rPr lang="en-US" smtClean="0"/>
              <a:t>5/15/2023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932A856-5844-46C3-8DB5-778B7F0BCBD3}" type="slidenum">
              <a:rPr lang="en-US" smtClean="0"/>
              <a:t>‹#›</a:t>
            </a:fld>
            <a:endParaRPr lang="en-US"/>
          </a:p>
        </p:txBody>
      </p:sp>
    </p:spTree>
    <p:extLst>
      <p:ext uri="{BB962C8B-B14F-4D97-AF65-F5344CB8AC3E}">
        <p14:creationId xmlns:p14="http://schemas.microsoft.com/office/powerpoint/2010/main" val="3001596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B27DB0-F6FF-4338-AD0C-60E32880752F}" type="datetimeFigureOut">
              <a:rPr lang="en-US" smtClean="0"/>
              <a:t>5/15/2023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FFAD16-93C4-4128-912C-A06D0861F20B}" type="slidenum">
              <a:rPr lang="en-US" smtClean="0"/>
              <a:t>‹#›</a:t>
            </a:fld>
            <a:endParaRPr lang="en-US"/>
          </a:p>
        </p:txBody>
      </p:sp>
    </p:spTree>
    <p:extLst>
      <p:ext uri="{BB962C8B-B14F-4D97-AF65-F5344CB8AC3E}">
        <p14:creationId xmlns:p14="http://schemas.microsoft.com/office/powerpoint/2010/main" val="75949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7332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90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7" name="Picture Placeholder 26"/>
          <p:cNvSpPr>
            <a:spLocks noGrp="1"/>
          </p:cNvSpPr>
          <p:nvPr>
            <p:ph type="pic" sz="quarter" idx="10" hasCustomPrompt="1"/>
          </p:nvPr>
        </p:nvSpPr>
        <p:spPr>
          <a:xfrm flipH="1">
            <a:off x="1972573" y="2235328"/>
            <a:ext cx="2314575" cy="2312988"/>
          </a:xfrm>
          <a:prstGeom prst="round1Rect">
            <a:avLst>
              <a:gd name="adj" fmla="val 20880"/>
            </a:avLst>
          </a:prstGeom>
          <a:solidFill>
            <a:schemeClr val="bg1">
              <a:lumMod val="7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image placeholder insert your picture, and “Send to back”</a:t>
            </a:r>
          </a:p>
        </p:txBody>
      </p:sp>
      <p:sp>
        <p:nvSpPr>
          <p:cNvPr id="28" name="Picture Placeholder 26"/>
          <p:cNvSpPr>
            <a:spLocks noGrp="1"/>
          </p:cNvSpPr>
          <p:nvPr>
            <p:ph type="pic" sz="quarter" idx="11" hasCustomPrompt="1"/>
          </p:nvPr>
        </p:nvSpPr>
        <p:spPr>
          <a:xfrm>
            <a:off x="5010409" y="2235328"/>
            <a:ext cx="2314575" cy="2312988"/>
          </a:xfrm>
          <a:prstGeom prst="rect">
            <a:avLst/>
          </a:prstGeom>
          <a:solidFill>
            <a:schemeClr val="bg1">
              <a:lumMod val="75000"/>
            </a:schemeClr>
          </a:solidFill>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image placeholder insert your picture, and “Send to back”</a:t>
            </a:r>
          </a:p>
          <a:p>
            <a:endParaRPr lang="en-US" dirty="0"/>
          </a:p>
          <a:p>
            <a:endParaRPr lang="en-US" dirty="0"/>
          </a:p>
        </p:txBody>
      </p:sp>
      <p:sp>
        <p:nvSpPr>
          <p:cNvPr id="29" name="Picture Placeholder 26"/>
          <p:cNvSpPr>
            <a:spLocks noGrp="1"/>
          </p:cNvSpPr>
          <p:nvPr>
            <p:ph type="pic" sz="quarter" idx="12" hasCustomPrompt="1"/>
          </p:nvPr>
        </p:nvSpPr>
        <p:spPr>
          <a:xfrm>
            <a:off x="7936074" y="2235328"/>
            <a:ext cx="2314575" cy="2312988"/>
          </a:xfrm>
          <a:prstGeom prst="round1Rect">
            <a:avLst>
              <a:gd name="adj" fmla="val 26064"/>
            </a:avLst>
          </a:prstGeom>
          <a:solidFill>
            <a:schemeClr val="bg1">
              <a:lumMod val="75000"/>
            </a:schemeClr>
          </a:solidFill>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image placeholder insert your picture, and “Send to back”</a:t>
            </a:r>
          </a:p>
          <a:p>
            <a:endParaRPr lang="en-US" dirty="0"/>
          </a:p>
          <a:p>
            <a:endParaRPr lang="en-US" dirty="0"/>
          </a:p>
        </p:txBody>
      </p:sp>
      <p:sp>
        <p:nvSpPr>
          <p:cNvPr id="9" name="Round Single Corner Rectangle 8"/>
          <p:cNvSpPr/>
          <p:nvPr userDrawn="1"/>
        </p:nvSpPr>
        <p:spPr>
          <a:xfrm rot="5400000">
            <a:off x="0" y="0"/>
            <a:ext cx="759279" cy="759279"/>
          </a:xfrm>
          <a:prstGeom prst="round1Rect">
            <a:avLst>
              <a:gd name="adj" fmla="val 424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412662" y="6400892"/>
            <a:ext cx="2510624" cy="230832"/>
          </a:xfrm>
          <a:prstGeom prst="rect">
            <a:avLst/>
          </a:prstGeom>
        </p:spPr>
        <p:txBody>
          <a:bodyPr wrap="none">
            <a:spAutoFit/>
          </a:bodyPr>
          <a:lstStyle/>
          <a:p>
            <a:pPr algn="r"/>
            <a:r>
              <a:rPr lang="en-US" sz="900" b="0" i="0" dirty="0">
                <a:solidFill>
                  <a:schemeClr val="tx1">
                    <a:lumMod val="85000"/>
                    <a:lumOff val="15000"/>
                  </a:schemeClr>
                </a:solidFill>
                <a:effectLst/>
                <a:latin typeface="+mn-lt"/>
              </a:rPr>
              <a:t>© 2018 </a:t>
            </a:r>
            <a:r>
              <a:rPr lang="en-US" sz="900" b="1" i="0" dirty="0">
                <a:solidFill>
                  <a:schemeClr val="tx1">
                    <a:lumMod val="85000"/>
                    <a:lumOff val="15000"/>
                  </a:schemeClr>
                </a:solidFill>
                <a:effectLst/>
                <a:latin typeface="+mj-lt"/>
              </a:rPr>
              <a:t>Minimal</a:t>
            </a:r>
            <a:r>
              <a:rPr lang="en-US" sz="900" b="1" i="0" baseline="0" dirty="0">
                <a:solidFill>
                  <a:schemeClr val="tx1">
                    <a:lumMod val="85000"/>
                    <a:lumOff val="15000"/>
                  </a:schemeClr>
                </a:solidFill>
                <a:effectLst/>
                <a:latin typeface="+mj-lt"/>
              </a:rPr>
              <a:t> – Presentation template</a:t>
            </a:r>
            <a:endParaRPr lang="en-US" sz="900" b="0" i="0" dirty="0">
              <a:solidFill>
                <a:schemeClr val="tx1">
                  <a:lumMod val="85000"/>
                  <a:lumOff val="15000"/>
                </a:schemeClr>
              </a:solidFill>
              <a:latin typeface="+mj-lt"/>
            </a:endParaRPr>
          </a:p>
        </p:txBody>
      </p:sp>
      <p:sp>
        <p:nvSpPr>
          <p:cNvPr id="11" name="Rectangle 10"/>
          <p:cNvSpPr/>
          <p:nvPr userDrawn="1"/>
        </p:nvSpPr>
        <p:spPr>
          <a:xfrm>
            <a:off x="177500" y="241139"/>
            <a:ext cx="404278" cy="276999"/>
          </a:xfrm>
          <a:prstGeom prst="rect">
            <a:avLst/>
          </a:prstGeom>
        </p:spPr>
        <p:txBody>
          <a:bodyPr wrap="none">
            <a:spAutoFit/>
          </a:bodyPr>
          <a:lstStyle/>
          <a:p>
            <a:pPr algn="ctr"/>
            <a:fld id="{1FF971EA-3A6D-44E0-AE21-1C9457776B3F}" type="slidenum">
              <a:rPr lang="en-US" sz="1200" b="1" smtClean="0">
                <a:solidFill>
                  <a:schemeClr val="bg1"/>
                </a:solidFill>
                <a:latin typeface="+mn-lt"/>
              </a:rPr>
              <a:pPr algn="ctr"/>
              <a:t>‹#›</a:t>
            </a:fld>
            <a:endParaRPr lang="en-US" sz="1100" b="1" dirty="0">
              <a:solidFill>
                <a:schemeClr val="bg1"/>
              </a:solidFill>
              <a:latin typeface="+mn-lt"/>
            </a:endParaRPr>
          </a:p>
        </p:txBody>
      </p:sp>
      <p:cxnSp>
        <p:nvCxnSpPr>
          <p:cNvPr id="12" name="Straight Connector 11"/>
          <p:cNvCxnSpPr/>
          <p:nvPr userDrawn="1"/>
        </p:nvCxnSpPr>
        <p:spPr>
          <a:xfrm flipH="1">
            <a:off x="7249886" y="6523264"/>
            <a:ext cx="211455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71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Picture Placeholder 14"/>
          <p:cNvSpPr>
            <a:spLocks noGrp="1"/>
          </p:cNvSpPr>
          <p:nvPr>
            <p:ph type="pic" sz="quarter" idx="10" hasCustomPrompt="1"/>
          </p:nvPr>
        </p:nvSpPr>
        <p:spPr>
          <a:xfrm>
            <a:off x="2078971" y="1686141"/>
            <a:ext cx="2500559" cy="2089404"/>
          </a:xfrm>
          <a:solidFill>
            <a:schemeClr val="bg1">
              <a:lumMod val="65000"/>
            </a:schemeClr>
          </a:solidFill>
        </p:spPr>
        <p:txBody>
          <a:bodyPr>
            <a:normAutofit/>
          </a:bodyPr>
          <a:lstStyle>
            <a:lvl1pPr>
              <a:defRPr sz="1600">
                <a:solidFill>
                  <a:schemeClr val="bg1"/>
                </a:solidFill>
              </a:defRPr>
            </a:lvl1pPr>
          </a:lstStyle>
          <a:p>
            <a:r>
              <a:rPr lang="en-US" dirty="0"/>
              <a:t>Add image and send to back</a:t>
            </a:r>
          </a:p>
        </p:txBody>
      </p:sp>
      <p:sp>
        <p:nvSpPr>
          <p:cNvPr id="11" name="Picture Placeholder 14"/>
          <p:cNvSpPr>
            <a:spLocks noGrp="1"/>
          </p:cNvSpPr>
          <p:nvPr>
            <p:ph type="pic" sz="quarter" idx="11" hasCustomPrompt="1"/>
          </p:nvPr>
        </p:nvSpPr>
        <p:spPr>
          <a:xfrm>
            <a:off x="4845001" y="1686141"/>
            <a:ext cx="2500559" cy="2089404"/>
          </a:xfrm>
          <a:solidFill>
            <a:schemeClr val="bg1">
              <a:lumMod val="65000"/>
            </a:schemeClr>
          </a:solidFill>
        </p:spPr>
        <p:txBody>
          <a:bodyPr>
            <a:normAutofit/>
          </a:bodyPr>
          <a:lstStyle>
            <a:lvl1pPr>
              <a:defRPr sz="1600">
                <a:solidFill>
                  <a:schemeClr val="bg1"/>
                </a:solidFill>
              </a:defRPr>
            </a:lvl1pPr>
          </a:lstStyle>
          <a:p>
            <a:r>
              <a:rPr lang="en-US" dirty="0"/>
              <a:t>Add image and send to back</a:t>
            </a:r>
          </a:p>
        </p:txBody>
      </p:sp>
      <p:sp>
        <p:nvSpPr>
          <p:cNvPr id="14" name="Picture Placeholder 14"/>
          <p:cNvSpPr>
            <a:spLocks noGrp="1"/>
          </p:cNvSpPr>
          <p:nvPr>
            <p:ph type="pic" sz="quarter" idx="12" hasCustomPrompt="1"/>
          </p:nvPr>
        </p:nvSpPr>
        <p:spPr>
          <a:xfrm>
            <a:off x="7611030" y="1686141"/>
            <a:ext cx="2500559" cy="2089404"/>
          </a:xfrm>
          <a:solidFill>
            <a:schemeClr val="bg1">
              <a:lumMod val="65000"/>
            </a:schemeClr>
          </a:solidFill>
        </p:spPr>
        <p:txBody>
          <a:bodyPr>
            <a:normAutofit/>
          </a:bodyPr>
          <a:lstStyle>
            <a:lvl1pPr>
              <a:defRPr sz="1600">
                <a:solidFill>
                  <a:schemeClr val="bg1"/>
                </a:solidFill>
              </a:defRPr>
            </a:lvl1pPr>
          </a:lstStyle>
          <a:p>
            <a:r>
              <a:rPr lang="en-US" dirty="0"/>
              <a:t>Add image and send to back</a:t>
            </a:r>
          </a:p>
        </p:txBody>
      </p:sp>
      <p:sp>
        <p:nvSpPr>
          <p:cNvPr id="15" name="Picture Placeholder 14"/>
          <p:cNvSpPr>
            <a:spLocks noGrp="1"/>
          </p:cNvSpPr>
          <p:nvPr>
            <p:ph type="pic" sz="quarter" idx="13" hasCustomPrompt="1"/>
          </p:nvPr>
        </p:nvSpPr>
        <p:spPr>
          <a:xfrm>
            <a:off x="2078971" y="4016337"/>
            <a:ext cx="2500559" cy="2089404"/>
          </a:xfrm>
          <a:solidFill>
            <a:schemeClr val="bg1">
              <a:lumMod val="65000"/>
            </a:schemeClr>
          </a:solidFill>
        </p:spPr>
        <p:txBody>
          <a:bodyPr>
            <a:normAutofit/>
          </a:bodyPr>
          <a:lstStyle>
            <a:lvl1pPr>
              <a:defRPr sz="1600">
                <a:solidFill>
                  <a:schemeClr val="bg1"/>
                </a:solidFill>
              </a:defRPr>
            </a:lvl1pPr>
          </a:lstStyle>
          <a:p>
            <a:r>
              <a:rPr lang="en-US" dirty="0"/>
              <a:t>Add image and send to back</a:t>
            </a:r>
          </a:p>
        </p:txBody>
      </p:sp>
      <p:sp>
        <p:nvSpPr>
          <p:cNvPr id="16" name="Picture Placeholder 14"/>
          <p:cNvSpPr>
            <a:spLocks noGrp="1"/>
          </p:cNvSpPr>
          <p:nvPr>
            <p:ph type="pic" sz="quarter" idx="14" hasCustomPrompt="1"/>
          </p:nvPr>
        </p:nvSpPr>
        <p:spPr>
          <a:xfrm>
            <a:off x="4845001" y="4016337"/>
            <a:ext cx="2500559" cy="2089404"/>
          </a:xfrm>
          <a:solidFill>
            <a:schemeClr val="bg1">
              <a:lumMod val="65000"/>
            </a:schemeClr>
          </a:solidFill>
        </p:spPr>
        <p:txBody>
          <a:bodyPr>
            <a:normAutofit/>
          </a:bodyPr>
          <a:lstStyle>
            <a:lvl1pPr>
              <a:defRPr sz="1600">
                <a:solidFill>
                  <a:schemeClr val="bg1"/>
                </a:solidFill>
              </a:defRPr>
            </a:lvl1pPr>
          </a:lstStyle>
          <a:p>
            <a:r>
              <a:rPr lang="en-US" dirty="0"/>
              <a:t>Add image and send to back</a:t>
            </a:r>
          </a:p>
        </p:txBody>
      </p:sp>
      <p:sp>
        <p:nvSpPr>
          <p:cNvPr id="17" name="Picture Placeholder 14"/>
          <p:cNvSpPr>
            <a:spLocks noGrp="1"/>
          </p:cNvSpPr>
          <p:nvPr>
            <p:ph type="pic" sz="quarter" idx="15" hasCustomPrompt="1"/>
          </p:nvPr>
        </p:nvSpPr>
        <p:spPr>
          <a:xfrm>
            <a:off x="7611030" y="4016337"/>
            <a:ext cx="2500559" cy="2089404"/>
          </a:xfrm>
          <a:solidFill>
            <a:schemeClr val="bg1">
              <a:lumMod val="65000"/>
            </a:schemeClr>
          </a:solidFill>
        </p:spPr>
        <p:txBody>
          <a:bodyPr>
            <a:normAutofit/>
          </a:bodyPr>
          <a:lstStyle>
            <a:lvl1pPr>
              <a:defRPr sz="1600">
                <a:solidFill>
                  <a:schemeClr val="bg1"/>
                </a:solidFill>
              </a:defRPr>
            </a:lvl1pPr>
          </a:lstStyle>
          <a:p>
            <a:r>
              <a:rPr lang="en-US" dirty="0"/>
              <a:t>Add image and send to back</a:t>
            </a:r>
          </a:p>
        </p:txBody>
      </p:sp>
      <p:sp>
        <p:nvSpPr>
          <p:cNvPr id="18" name="Round Single Corner Rectangle 17"/>
          <p:cNvSpPr/>
          <p:nvPr userDrawn="1"/>
        </p:nvSpPr>
        <p:spPr>
          <a:xfrm rot="5400000">
            <a:off x="0" y="0"/>
            <a:ext cx="759279" cy="759279"/>
          </a:xfrm>
          <a:prstGeom prst="round1Rect">
            <a:avLst>
              <a:gd name="adj" fmla="val 424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412662" y="6400892"/>
            <a:ext cx="2510624" cy="230832"/>
          </a:xfrm>
          <a:prstGeom prst="rect">
            <a:avLst/>
          </a:prstGeom>
        </p:spPr>
        <p:txBody>
          <a:bodyPr wrap="none">
            <a:spAutoFit/>
          </a:bodyPr>
          <a:lstStyle/>
          <a:p>
            <a:pPr algn="r"/>
            <a:r>
              <a:rPr lang="en-US" sz="900" b="0" i="0" dirty="0">
                <a:solidFill>
                  <a:schemeClr val="tx1">
                    <a:lumMod val="85000"/>
                    <a:lumOff val="15000"/>
                  </a:schemeClr>
                </a:solidFill>
                <a:effectLst/>
                <a:latin typeface="+mn-lt"/>
              </a:rPr>
              <a:t>© 2018 </a:t>
            </a:r>
            <a:r>
              <a:rPr lang="en-US" sz="900" b="1" i="0" dirty="0">
                <a:solidFill>
                  <a:schemeClr val="tx1">
                    <a:lumMod val="85000"/>
                    <a:lumOff val="15000"/>
                  </a:schemeClr>
                </a:solidFill>
                <a:effectLst/>
                <a:latin typeface="+mj-lt"/>
              </a:rPr>
              <a:t>Minimal</a:t>
            </a:r>
            <a:r>
              <a:rPr lang="en-US" sz="900" b="1" i="0" baseline="0" dirty="0">
                <a:solidFill>
                  <a:schemeClr val="tx1">
                    <a:lumMod val="85000"/>
                    <a:lumOff val="15000"/>
                  </a:schemeClr>
                </a:solidFill>
                <a:effectLst/>
                <a:latin typeface="+mj-lt"/>
              </a:rPr>
              <a:t> – Presentation template</a:t>
            </a:r>
            <a:endParaRPr lang="en-US" sz="900" b="0" i="0" dirty="0">
              <a:solidFill>
                <a:schemeClr val="tx1">
                  <a:lumMod val="85000"/>
                  <a:lumOff val="15000"/>
                </a:schemeClr>
              </a:solidFill>
              <a:latin typeface="+mj-lt"/>
            </a:endParaRPr>
          </a:p>
        </p:txBody>
      </p:sp>
      <p:sp>
        <p:nvSpPr>
          <p:cNvPr id="20" name="Rectangle 19"/>
          <p:cNvSpPr/>
          <p:nvPr userDrawn="1"/>
        </p:nvSpPr>
        <p:spPr>
          <a:xfrm>
            <a:off x="177500" y="241139"/>
            <a:ext cx="404278" cy="276999"/>
          </a:xfrm>
          <a:prstGeom prst="rect">
            <a:avLst/>
          </a:prstGeom>
        </p:spPr>
        <p:txBody>
          <a:bodyPr wrap="none">
            <a:spAutoFit/>
          </a:bodyPr>
          <a:lstStyle/>
          <a:p>
            <a:pPr algn="ctr"/>
            <a:fld id="{1FF971EA-3A6D-44E0-AE21-1C9457776B3F}" type="slidenum">
              <a:rPr lang="en-US" sz="1200" b="1" smtClean="0">
                <a:solidFill>
                  <a:schemeClr val="bg1"/>
                </a:solidFill>
                <a:latin typeface="+mn-lt"/>
              </a:rPr>
              <a:pPr algn="ctr"/>
              <a:t>‹#›</a:t>
            </a:fld>
            <a:endParaRPr lang="en-US" sz="1100" b="1" dirty="0">
              <a:solidFill>
                <a:schemeClr val="bg1"/>
              </a:solidFill>
              <a:latin typeface="+mn-lt"/>
            </a:endParaRPr>
          </a:p>
        </p:txBody>
      </p:sp>
      <p:cxnSp>
        <p:nvCxnSpPr>
          <p:cNvPr id="21" name="Straight Connector 20"/>
          <p:cNvCxnSpPr/>
          <p:nvPr userDrawn="1"/>
        </p:nvCxnSpPr>
        <p:spPr>
          <a:xfrm flipH="1">
            <a:off x="7249886" y="6523264"/>
            <a:ext cx="211455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97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descr="ipa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133051" y="956199"/>
            <a:ext cx="4946005" cy="6857107"/>
          </a:xfrm>
          <a:prstGeom prst="rect">
            <a:avLst/>
          </a:prstGeom>
        </p:spPr>
      </p:pic>
      <p:sp>
        <p:nvSpPr>
          <p:cNvPr id="3" name="Picture Placeholder 7"/>
          <p:cNvSpPr>
            <a:spLocks noGrp="1"/>
          </p:cNvSpPr>
          <p:nvPr>
            <p:ph type="pic" sz="quarter" idx="10" hasCustomPrompt="1"/>
          </p:nvPr>
        </p:nvSpPr>
        <p:spPr>
          <a:xfrm>
            <a:off x="815674" y="2489464"/>
            <a:ext cx="5238749" cy="3911428"/>
          </a:xfrm>
          <a:solidFill>
            <a:schemeClr val="bg1">
              <a:lumMod val="65000"/>
            </a:schemeClr>
          </a:solidFill>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image placeholder insert your picture, and “Send to back”</a:t>
            </a:r>
          </a:p>
        </p:txBody>
      </p:sp>
      <p:sp>
        <p:nvSpPr>
          <p:cNvPr id="9" name="Round Single Corner Rectangle 8"/>
          <p:cNvSpPr/>
          <p:nvPr userDrawn="1"/>
        </p:nvSpPr>
        <p:spPr>
          <a:xfrm rot="5400000">
            <a:off x="0" y="0"/>
            <a:ext cx="759279" cy="759279"/>
          </a:xfrm>
          <a:prstGeom prst="round1Rect">
            <a:avLst>
              <a:gd name="adj" fmla="val 424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412662" y="6400892"/>
            <a:ext cx="2510624" cy="230832"/>
          </a:xfrm>
          <a:prstGeom prst="rect">
            <a:avLst/>
          </a:prstGeom>
        </p:spPr>
        <p:txBody>
          <a:bodyPr wrap="none">
            <a:spAutoFit/>
          </a:bodyPr>
          <a:lstStyle/>
          <a:p>
            <a:pPr algn="r"/>
            <a:r>
              <a:rPr lang="en-US" sz="900" b="0" i="0" dirty="0">
                <a:solidFill>
                  <a:schemeClr val="tx1">
                    <a:lumMod val="85000"/>
                    <a:lumOff val="15000"/>
                  </a:schemeClr>
                </a:solidFill>
                <a:effectLst/>
                <a:latin typeface="+mn-lt"/>
              </a:rPr>
              <a:t>© 2018 </a:t>
            </a:r>
            <a:r>
              <a:rPr lang="en-US" sz="900" b="1" i="0" dirty="0">
                <a:solidFill>
                  <a:schemeClr val="tx1">
                    <a:lumMod val="85000"/>
                    <a:lumOff val="15000"/>
                  </a:schemeClr>
                </a:solidFill>
                <a:effectLst/>
                <a:latin typeface="+mj-lt"/>
              </a:rPr>
              <a:t>Minimal</a:t>
            </a:r>
            <a:r>
              <a:rPr lang="en-US" sz="900" b="1" i="0" baseline="0" dirty="0">
                <a:solidFill>
                  <a:schemeClr val="tx1">
                    <a:lumMod val="85000"/>
                    <a:lumOff val="15000"/>
                  </a:schemeClr>
                </a:solidFill>
                <a:effectLst/>
                <a:latin typeface="+mj-lt"/>
              </a:rPr>
              <a:t> – Presentation template</a:t>
            </a:r>
            <a:endParaRPr lang="en-US" sz="900" b="0" i="0" dirty="0">
              <a:solidFill>
                <a:schemeClr val="tx1">
                  <a:lumMod val="85000"/>
                  <a:lumOff val="15000"/>
                </a:schemeClr>
              </a:solidFill>
              <a:latin typeface="+mj-lt"/>
            </a:endParaRPr>
          </a:p>
        </p:txBody>
      </p:sp>
      <p:sp>
        <p:nvSpPr>
          <p:cNvPr id="11" name="Rectangle 10"/>
          <p:cNvSpPr/>
          <p:nvPr userDrawn="1"/>
        </p:nvSpPr>
        <p:spPr>
          <a:xfrm>
            <a:off x="177500" y="241139"/>
            <a:ext cx="404278" cy="276999"/>
          </a:xfrm>
          <a:prstGeom prst="rect">
            <a:avLst/>
          </a:prstGeom>
        </p:spPr>
        <p:txBody>
          <a:bodyPr wrap="none">
            <a:spAutoFit/>
          </a:bodyPr>
          <a:lstStyle/>
          <a:p>
            <a:pPr algn="ctr"/>
            <a:fld id="{1FF971EA-3A6D-44E0-AE21-1C9457776B3F}" type="slidenum">
              <a:rPr lang="en-US" sz="1200" b="1" smtClean="0">
                <a:solidFill>
                  <a:schemeClr val="bg1"/>
                </a:solidFill>
                <a:latin typeface="+mn-lt"/>
              </a:rPr>
              <a:pPr algn="ctr"/>
              <a:t>‹#›</a:t>
            </a:fld>
            <a:endParaRPr lang="en-US" sz="1100" b="1" dirty="0">
              <a:solidFill>
                <a:schemeClr val="bg1"/>
              </a:solidFill>
              <a:latin typeface="+mn-lt"/>
            </a:endParaRPr>
          </a:p>
        </p:txBody>
      </p:sp>
      <p:cxnSp>
        <p:nvCxnSpPr>
          <p:cNvPr id="12" name="Straight Connector 11"/>
          <p:cNvCxnSpPr/>
          <p:nvPr userDrawn="1"/>
        </p:nvCxnSpPr>
        <p:spPr>
          <a:xfrm flipH="1">
            <a:off x="7249886" y="6523264"/>
            <a:ext cx="211455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anim calcmode="lin" valueType="num">
                                      <p:cBhvr>
                                        <p:cTn id="8" dur="600" fill="hold"/>
                                        <p:tgtEl>
                                          <p:spTgt spid="6"/>
                                        </p:tgtEl>
                                        <p:attrNameLst>
                                          <p:attrName>ppt_x</p:attrName>
                                        </p:attrNameLst>
                                      </p:cBhvr>
                                      <p:tavLst>
                                        <p:tav tm="0">
                                          <p:val>
                                            <p:strVal val="#ppt_x"/>
                                          </p:val>
                                        </p:tav>
                                        <p:tav tm="100000">
                                          <p:val>
                                            <p:strVal val="#ppt_x"/>
                                          </p:val>
                                        </p:tav>
                                      </p:tavLst>
                                    </p:anim>
                                    <p:anim calcmode="lin" valueType="num">
                                      <p:cBhvr>
                                        <p:cTn id="9" dur="6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7332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ingle Corner Rectangle 1"/>
          <p:cNvSpPr/>
          <p:nvPr userDrawn="1"/>
        </p:nvSpPr>
        <p:spPr>
          <a:xfrm rot="5400000">
            <a:off x="0" y="0"/>
            <a:ext cx="759279" cy="759279"/>
          </a:xfrm>
          <a:prstGeom prst="round1Rect">
            <a:avLst>
              <a:gd name="adj" fmla="val 424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9412662" y="6400892"/>
            <a:ext cx="2510624" cy="230832"/>
          </a:xfrm>
          <a:prstGeom prst="rect">
            <a:avLst/>
          </a:prstGeom>
        </p:spPr>
        <p:txBody>
          <a:bodyPr wrap="none">
            <a:spAutoFit/>
          </a:bodyPr>
          <a:lstStyle/>
          <a:p>
            <a:pPr algn="r"/>
            <a:r>
              <a:rPr lang="en-US" sz="900" b="0" i="0" dirty="0">
                <a:solidFill>
                  <a:schemeClr val="tx1">
                    <a:lumMod val="85000"/>
                    <a:lumOff val="15000"/>
                  </a:schemeClr>
                </a:solidFill>
                <a:effectLst/>
                <a:latin typeface="+mn-lt"/>
              </a:rPr>
              <a:t>© 2018 </a:t>
            </a:r>
            <a:r>
              <a:rPr lang="en-US" sz="900" b="1" i="0" dirty="0">
                <a:solidFill>
                  <a:schemeClr val="tx1">
                    <a:lumMod val="85000"/>
                    <a:lumOff val="15000"/>
                  </a:schemeClr>
                </a:solidFill>
                <a:effectLst/>
                <a:latin typeface="+mj-lt"/>
              </a:rPr>
              <a:t>Minimal</a:t>
            </a:r>
            <a:r>
              <a:rPr lang="en-US" sz="900" b="1" i="0" baseline="0" dirty="0">
                <a:solidFill>
                  <a:schemeClr val="tx1">
                    <a:lumMod val="85000"/>
                    <a:lumOff val="15000"/>
                  </a:schemeClr>
                </a:solidFill>
                <a:effectLst/>
                <a:latin typeface="+mj-lt"/>
              </a:rPr>
              <a:t> – Presentation template</a:t>
            </a:r>
            <a:endParaRPr lang="en-US" sz="900" b="0" i="0" dirty="0">
              <a:solidFill>
                <a:schemeClr val="tx1">
                  <a:lumMod val="85000"/>
                  <a:lumOff val="15000"/>
                </a:schemeClr>
              </a:solidFill>
              <a:latin typeface="+mj-lt"/>
            </a:endParaRPr>
          </a:p>
        </p:txBody>
      </p:sp>
      <p:sp>
        <p:nvSpPr>
          <p:cNvPr id="5" name="Rectangle 4"/>
          <p:cNvSpPr/>
          <p:nvPr userDrawn="1"/>
        </p:nvSpPr>
        <p:spPr>
          <a:xfrm>
            <a:off x="177500" y="241139"/>
            <a:ext cx="404278" cy="276999"/>
          </a:xfrm>
          <a:prstGeom prst="rect">
            <a:avLst/>
          </a:prstGeom>
        </p:spPr>
        <p:txBody>
          <a:bodyPr wrap="none">
            <a:spAutoFit/>
          </a:bodyPr>
          <a:lstStyle/>
          <a:p>
            <a:pPr algn="ctr"/>
            <a:fld id="{1FF971EA-3A6D-44E0-AE21-1C9457776B3F}" type="slidenum">
              <a:rPr lang="en-US" sz="1200" b="1" smtClean="0">
                <a:solidFill>
                  <a:schemeClr val="bg1"/>
                </a:solidFill>
                <a:latin typeface="+mn-lt"/>
              </a:rPr>
              <a:pPr algn="ctr"/>
              <a:t>‹#›</a:t>
            </a:fld>
            <a:endParaRPr lang="en-US" sz="1100" b="1" dirty="0">
              <a:solidFill>
                <a:schemeClr val="bg1"/>
              </a:solidFill>
              <a:latin typeface="+mn-lt"/>
            </a:endParaRPr>
          </a:p>
        </p:txBody>
      </p:sp>
      <p:cxnSp>
        <p:nvCxnSpPr>
          <p:cNvPr id="7" name="Straight Connector 6"/>
          <p:cNvCxnSpPr/>
          <p:nvPr userDrawn="1"/>
        </p:nvCxnSpPr>
        <p:spPr>
          <a:xfrm flipH="1">
            <a:off x="7249886" y="6523264"/>
            <a:ext cx="211455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57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Round Single Corner Rectangle 3"/>
          <p:cNvSpPr/>
          <p:nvPr userDrawn="1"/>
        </p:nvSpPr>
        <p:spPr>
          <a:xfrm rot="5400000">
            <a:off x="0" y="0"/>
            <a:ext cx="759279" cy="759279"/>
          </a:xfrm>
          <a:prstGeom prst="round1Rect">
            <a:avLst>
              <a:gd name="adj" fmla="val 424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9412662" y="6400892"/>
            <a:ext cx="2510624" cy="230832"/>
          </a:xfrm>
          <a:prstGeom prst="rect">
            <a:avLst/>
          </a:prstGeom>
        </p:spPr>
        <p:txBody>
          <a:bodyPr wrap="none">
            <a:spAutoFit/>
          </a:bodyPr>
          <a:lstStyle/>
          <a:p>
            <a:pPr algn="r"/>
            <a:r>
              <a:rPr lang="en-US" sz="900" b="0" i="0" dirty="0">
                <a:solidFill>
                  <a:schemeClr val="tx1">
                    <a:lumMod val="85000"/>
                    <a:lumOff val="15000"/>
                  </a:schemeClr>
                </a:solidFill>
                <a:effectLst/>
                <a:latin typeface="+mn-lt"/>
              </a:rPr>
              <a:t>© 2018 </a:t>
            </a:r>
            <a:r>
              <a:rPr lang="en-US" sz="900" b="1" i="0" dirty="0">
                <a:solidFill>
                  <a:schemeClr val="tx1">
                    <a:lumMod val="85000"/>
                    <a:lumOff val="15000"/>
                  </a:schemeClr>
                </a:solidFill>
                <a:effectLst/>
                <a:latin typeface="+mj-lt"/>
              </a:rPr>
              <a:t>Minimal</a:t>
            </a:r>
            <a:r>
              <a:rPr lang="en-US" sz="900" b="1" i="0" baseline="0" dirty="0">
                <a:solidFill>
                  <a:schemeClr val="tx1">
                    <a:lumMod val="85000"/>
                    <a:lumOff val="15000"/>
                  </a:schemeClr>
                </a:solidFill>
                <a:effectLst/>
                <a:latin typeface="+mj-lt"/>
              </a:rPr>
              <a:t> – Presentation template</a:t>
            </a:r>
            <a:endParaRPr lang="en-US" sz="900" b="0" i="0" dirty="0">
              <a:solidFill>
                <a:schemeClr val="tx1">
                  <a:lumMod val="85000"/>
                  <a:lumOff val="15000"/>
                </a:schemeClr>
              </a:solidFill>
              <a:latin typeface="+mj-lt"/>
            </a:endParaRPr>
          </a:p>
        </p:txBody>
      </p:sp>
      <p:sp>
        <p:nvSpPr>
          <p:cNvPr id="7" name="Rectangle 6"/>
          <p:cNvSpPr/>
          <p:nvPr userDrawn="1"/>
        </p:nvSpPr>
        <p:spPr>
          <a:xfrm>
            <a:off x="177500" y="241139"/>
            <a:ext cx="404278" cy="276999"/>
          </a:xfrm>
          <a:prstGeom prst="rect">
            <a:avLst/>
          </a:prstGeom>
        </p:spPr>
        <p:txBody>
          <a:bodyPr wrap="none">
            <a:spAutoFit/>
          </a:bodyPr>
          <a:lstStyle/>
          <a:p>
            <a:pPr algn="ctr"/>
            <a:fld id="{1FF971EA-3A6D-44E0-AE21-1C9457776B3F}" type="slidenum">
              <a:rPr lang="en-US" sz="1200" b="1" smtClean="0">
                <a:solidFill>
                  <a:schemeClr val="bg1"/>
                </a:solidFill>
                <a:latin typeface="+mn-lt"/>
              </a:rPr>
              <a:pPr algn="ctr"/>
              <a:t>‹#›</a:t>
            </a:fld>
            <a:endParaRPr lang="en-US" sz="1100" b="1" dirty="0">
              <a:solidFill>
                <a:schemeClr val="bg1"/>
              </a:solidFill>
              <a:latin typeface="+mn-lt"/>
            </a:endParaRPr>
          </a:p>
        </p:txBody>
      </p:sp>
      <p:cxnSp>
        <p:nvCxnSpPr>
          <p:cNvPr id="8" name="Straight Connector 7"/>
          <p:cNvCxnSpPr/>
          <p:nvPr userDrawn="1"/>
        </p:nvCxnSpPr>
        <p:spPr>
          <a:xfrm flipH="1">
            <a:off x="7249886" y="6523264"/>
            <a:ext cx="211455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86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Round Single Corner Rectangle 7"/>
          <p:cNvSpPr/>
          <p:nvPr userDrawn="1"/>
        </p:nvSpPr>
        <p:spPr>
          <a:xfrm rot="5400000">
            <a:off x="0" y="0"/>
            <a:ext cx="759279" cy="759279"/>
          </a:xfrm>
          <a:prstGeom prst="round1Rect">
            <a:avLst>
              <a:gd name="adj" fmla="val 424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9412662" y="6400892"/>
            <a:ext cx="2510624" cy="230832"/>
          </a:xfrm>
          <a:prstGeom prst="rect">
            <a:avLst/>
          </a:prstGeom>
        </p:spPr>
        <p:txBody>
          <a:bodyPr wrap="none">
            <a:spAutoFit/>
          </a:bodyPr>
          <a:lstStyle/>
          <a:p>
            <a:pPr algn="r"/>
            <a:r>
              <a:rPr lang="en-US" sz="900" b="0" i="0" dirty="0">
                <a:solidFill>
                  <a:schemeClr val="tx1">
                    <a:lumMod val="85000"/>
                    <a:lumOff val="15000"/>
                  </a:schemeClr>
                </a:solidFill>
                <a:effectLst/>
                <a:latin typeface="+mn-lt"/>
              </a:rPr>
              <a:t>© 2018 </a:t>
            </a:r>
            <a:r>
              <a:rPr lang="en-US" sz="900" b="1" i="0" dirty="0">
                <a:solidFill>
                  <a:schemeClr val="tx1">
                    <a:lumMod val="85000"/>
                    <a:lumOff val="15000"/>
                  </a:schemeClr>
                </a:solidFill>
                <a:effectLst/>
                <a:latin typeface="+mj-lt"/>
              </a:rPr>
              <a:t>Minimal</a:t>
            </a:r>
            <a:r>
              <a:rPr lang="en-US" sz="900" b="1" i="0" baseline="0" dirty="0">
                <a:solidFill>
                  <a:schemeClr val="tx1">
                    <a:lumMod val="85000"/>
                    <a:lumOff val="15000"/>
                  </a:schemeClr>
                </a:solidFill>
                <a:effectLst/>
                <a:latin typeface="+mj-lt"/>
              </a:rPr>
              <a:t> – Presentation template</a:t>
            </a:r>
            <a:endParaRPr lang="en-US" sz="900" b="0" i="0" dirty="0">
              <a:solidFill>
                <a:schemeClr val="tx1">
                  <a:lumMod val="85000"/>
                  <a:lumOff val="15000"/>
                </a:schemeClr>
              </a:solidFill>
              <a:latin typeface="+mj-lt"/>
            </a:endParaRPr>
          </a:p>
        </p:txBody>
      </p:sp>
      <p:sp>
        <p:nvSpPr>
          <p:cNvPr id="10" name="Rectangle 9"/>
          <p:cNvSpPr/>
          <p:nvPr userDrawn="1"/>
        </p:nvSpPr>
        <p:spPr>
          <a:xfrm>
            <a:off x="177500" y="241139"/>
            <a:ext cx="404278" cy="276999"/>
          </a:xfrm>
          <a:prstGeom prst="rect">
            <a:avLst/>
          </a:prstGeom>
        </p:spPr>
        <p:txBody>
          <a:bodyPr wrap="none">
            <a:spAutoFit/>
          </a:bodyPr>
          <a:lstStyle/>
          <a:p>
            <a:pPr algn="ctr"/>
            <a:fld id="{1FF971EA-3A6D-44E0-AE21-1C9457776B3F}" type="slidenum">
              <a:rPr lang="en-US" sz="1200" b="1" smtClean="0">
                <a:solidFill>
                  <a:schemeClr val="bg1"/>
                </a:solidFill>
                <a:latin typeface="+mn-lt"/>
              </a:rPr>
              <a:pPr algn="ctr"/>
              <a:t>‹#›</a:t>
            </a:fld>
            <a:endParaRPr lang="en-US" sz="1100" b="1" dirty="0">
              <a:solidFill>
                <a:schemeClr val="bg1"/>
              </a:solidFill>
              <a:latin typeface="+mn-lt"/>
            </a:endParaRPr>
          </a:p>
        </p:txBody>
      </p:sp>
      <p:cxnSp>
        <p:nvCxnSpPr>
          <p:cNvPr id="11" name="Straight Connector 10"/>
          <p:cNvCxnSpPr/>
          <p:nvPr userDrawn="1"/>
        </p:nvCxnSpPr>
        <p:spPr>
          <a:xfrm flipH="1">
            <a:off x="7249886" y="6523264"/>
            <a:ext cx="211455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86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2"/>
        </a:solidFill>
        <a:effectLst/>
      </p:bgPr>
    </p:bg>
    <p:spTree>
      <p:nvGrpSpPr>
        <p:cNvPr id="1" name=""/>
        <p:cNvGrpSpPr/>
        <p:nvPr/>
      </p:nvGrpSpPr>
      <p:grpSpPr>
        <a:xfrm>
          <a:off x="0" y="0"/>
          <a:ext cx="0" cy="0"/>
          <a:chOff x="0" y="0"/>
          <a:chExt cx="0" cy="0"/>
        </a:xfrm>
      </p:grpSpPr>
      <p:sp>
        <p:nvSpPr>
          <p:cNvPr id="8" name="Round Single Corner Rectangle 7"/>
          <p:cNvSpPr/>
          <p:nvPr userDrawn="1"/>
        </p:nvSpPr>
        <p:spPr>
          <a:xfrm rot="5400000">
            <a:off x="0" y="0"/>
            <a:ext cx="759279" cy="759279"/>
          </a:xfrm>
          <a:prstGeom prst="round1Rect">
            <a:avLst>
              <a:gd name="adj" fmla="val 424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9515256" y="6400892"/>
            <a:ext cx="2408030" cy="230832"/>
          </a:xfrm>
          <a:prstGeom prst="rect">
            <a:avLst/>
          </a:prstGeom>
        </p:spPr>
        <p:txBody>
          <a:bodyPr wrap="none">
            <a:spAutoFit/>
          </a:bodyPr>
          <a:lstStyle/>
          <a:p>
            <a:pPr algn="r"/>
            <a:r>
              <a:rPr lang="en-US" sz="900" b="0" i="0" dirty="0">
                <a:solidFill>
                  <a:schemeClr val="bg1"/>
                </a:solidFill>
                <a:effectLst/>
                <a:latin typeface="+mn-lt"/>
              </a:rPr>
              <a:t>© 2018 </a:t>
            </a:r>
            <a:r>
              <a:rPr lang="en-US" sz="900" b="1" i="0" dirty="0">
                <a:solidFill>
                  <a:schemeClr val="bg1"/>
                </a:solidFill>
                <a:effectLst/>
                <a:latin typeface="+mj-lt"/>
              </a:rPr>
              <a:t>Minimal</a:t>
            </a:r>
            <a:r>
              <a:rPr lang="en-US" sz="900" b="1" i="0" baseline="0" dirty="0">
                <a:solidFill>
                  <a:schemeClr val="bg1"/>
                </a:solidFill>
                <a:effectLst/>
                <a:latin typeface="+mj-lt"/>
              </a:rPr>
              <a:t> – Presentation template</a:t>
            </a:r>
            <a:endParaRPr lang="en-US" sz="900" b="0" i="0" dirty="0">
              <a:solidFill>
                <a:schemeClr val="bg1"/>
              </a:solidFill>
              <a:latin typeface="+mj-lt"/>
            </a:endParaRPr>
          </a:p>
        </p:txBody>
      </p:sp>
      <p:sp>
        <p:nvSpPr>
          <p:cNvPr id="10" name="Rectangle 9"/>
          <p:cNvSpPr/>
          <p:nvPr userDrawn="1"/>
        </p:nvSpPr>
        <p:spPr>
          <a:xfrm>
            <a:off x="177500" y="241139"/>
            <a:ext cx="404278" cy="276999"/>
          </a:xfrm>
          <a:prstGeom prst="rect">
            <a:avLst/>
          </a:prstGeom>
        </p:spPr>
        <p:txBody>
          <a:bodyPr wrap="none">
            <a:spAutoFit/>
          </a:bodyPr>
          <a:lstStyle/>
          <a:p>
            <a:pPr algn="ctr"/>
            <a:fld id="{1FF971EA-3A6D-44E0-AE21-1C9457776B3F}" type="slidenum">
              <a:rPr lang="en-US" sz="1200" b="1" smtClean="0">
                <a:solidFill>
                  <a:schemeClr val="bg1"/>
                </a:solidFill>
                <a:latin typeface="+mn-lt"/>
              </a:rPr>
              <a:pPr algn="ctr"/>
              <a:t>‹#›</a:t>
            </a:fld>
            <a:endParaRPr lang="en-US" sz="1100" b="1" dirty="0">
              <a:solidFill>
                <a:schemeClr val="bg1"/>
              </a:solidFill>
              <a:latin typeface="+mn-lt"/>
            </a:endParaRPr>
          </a:p>
        </p:txBody>
      </p:sp>
      <p:cxnSp>
        <p:nvCxnSpPr>
          <p:cNvPr id="11" name="Straight Connector 10"/>
          <p:cNvCxnSpPr/>
          <p:nvPr userDrawn="1"/>
        </p:nvCxnSpPr>
        <p:spPr>
          <a:xfrm flipH="1">
            <a:off x="7249886" y="6523264"/>
            <a:ext cx="211455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41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accent1"/>
        </a:solidFill>
        <a:effectLst/>
      </p:bgPr>
    </p:bg>
    <p:spTree>
      <p:nvGrpSpPr>
        <p:cNvPr id="1" name=""/>
        <p:cNvGrpSpPr/>
        <p:nvPr/>
      </p:nvGrpSpPr>
      <p:grpSpPr>
        <a:xfrm>
          <a:off x="0" y="0"/>
          <a:ext cx="0" cy="0"/>
          <a:chOff x="0" y="0"/>
          <a:chExt cx="0" cy="0"/>
        </a:xfrm>
      </p:grpSpPr>
      <p:sp>
        <p:nvSpPr>
          <p:cNvPr id="4" name="Round Single Corner Rectangle 3"/>
          <p:cNvSpPr/>
          <p:nvPr userDrawn="1"/>
        </p:nvSpPr>
        <p:spPr>
          <a:xfrm rot="5400000">
            <a:off x="0" y="0"/>
            <a:ext cx="759279" cy="759279"/>
          </a:xfrm>
          <a:prstGeom prst="round1Rect">
            <a:avLst>
              <a:gd name="adj" fmla="val 424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9515256" y="6400892"/>
            <a:ext cx="2408030" cy="230832"/>
          </a:xfrm>
          <a:prstGeom prst="rect">
            <a:avLst/>
          </a:prstGeom>
        </p:spPr>
        <p:txBody>
          <a:bodyPr wrap="none">
            <a:spAutoFit/>
          </a:bodyPr>
          <a:lstStyle/>
          <a:p>
            <a:pPr algn="r"/>
            <a:r>
              <a:rPr lang="en-US" sz="900" b="0" i="0" dirty="0">
                <a:solidFill>
                  <a:schemeClr val="bg1"/>
                </a:solidFill>
                <a:effectLst/>
                <a:latin typeface="+mn-lt"/>
              </a:rPr>
              <a:t>© 2018 </a:t>
            </a:r>
            <a:r>
              <a:rPr lang="en-US" sz="900" b="1" i="0" dirty="0">
                <a:solidFill>
                  <a:schemeClr val="bg1"/>
                </a:solidFill>
                <a:effectLst/>
                <a:latin typeface="+mj-lt"/>
              </a:rPr>
              <a:t>Minimal</a:t>
            </a:r>
            <a:r>
              <a:rPr lang="en-US" sz="900" b="1" i="0" baseline="0" dirty="0">
                <a:solidFill>
                  <a:schemeClr val="bg1"/>
                </a:solidFill>
                <a:effectLst/>
                <a:latin typeface="+mj-lt"/>
              </a:rPr>
              <a:t> – Presentation template</a:t>
            </a:r>
            <a:endParaRPr lang="en-US" sz="900" b="0" i="0" dirty="0">
              <a:solidFill>
                <a:schemeClr val="bg1"/>
              </a:solidFill>
              <a:latin typeface="+mj-lt"/>
            </a:endParaRPr>
          </a:p>
        </p:txBody>
      </p:sp>
      <p:sp>
        <p:nvSpPr>
          <p:cNvPr id="6" name="Rectangle 5"/>
          <p:cNvSpPr/>
          <p:nvPr userDrawn="1"/>
        </p:nvSpPr>
        <p:spPr>
          <a:xfrm>
            <a:off x="177500" y="241139"/>
            <a:ext cx="404278" cy="276999"/>
          </a:xfrm>
          <a:prstGeom prst="rect">
            <a:avLst/>
          </a:prstGeom>
        </p:spPr>
        <p:txBody>
          <a:bodyPr wrap="none">
            <a:spAutoFit/>
          </a:bodyPr>
          <a:lstStyle/>
          <a:p>
            <a:pPr algn="ctr"/>
            <a:fld id="{1FF971EA-3A6D-44E0-AE21-1C9457776B3F}" type="slidenum">
              <a:rPr lang="en-US" sz="1200" b="1" smtClean="0">
                <a:solidFill>
                  <a:schemeClr val="bg1"/>
                </a:solidFill>
                <a:latin typeface="+mn-lt"/>
              </a:rPr>
              <a:pPr algn="ctr"/>
              <a:t>‹#›</a:t>
            </a:fld>
            <a:endParaRPr lang="en-US" sz="1100" b="1" dirty="0">
              <a:solidFill>
                <a:schemeClr val="bg1"/>
              </a:solidFill>
              <a:latin typeface="+mn-lt"/>
            </a:endParaRPr>
          </a:p>
        </p:txBody>
      </p:sp>
      <p:cxnSp>
        <p:nvCxnSpPr>
          <p:cNvPr id="7" name="Straight Connector 6"/>
          <p:cNvCxnSpPr/>
          <p:nvPr userDrawn="1"/>
        </p:nvCxnSpPr>
        <p:spPr>
          <a:xfrm flipH="1">
            <a:off x="7249886" y="6523264"/>
            <a:ext cx="21145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17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6181725" y="1304925"/>
            <a:ext cx="4000500" cy="4000500"/>
          </a:xfrm>
          <a:prstGeom prst="round1Rect">
            <a:avLst>
              <a:gd name="adj" fmla="val 25285"/>
            </a:avLst>
          </a:prstGeom>
          <a:solidFill>
            <a:schemeClr val="bg1">
              <a:lumMod val="75000"/>
            </a:schemeClr>
          </a:solidFill>
        </p:spPr>
        <p:txBody>
          <a:bodyPr>
            <a:normAutofit/>
          </a:bodyPr>
          <a:lstStyle>
            <a:lvl1pPr>
              <a:defRPr sz="2000" baseline="0">
                <a:solidFill>
                  <a:schemeClr val="bg1"/>
                </a:solidFill>
              </a:defRPr>
            </a:lvl1pPr>
          </a:lstStyle>
          <a:p>
            <a:r>
              <a:rPr lang="en-US" dirty="0"/>
              <a:t>Click image placeholder insert your picture, and “Send to back”</a:t>
            </a:r>
          </a:p>
        </p:txBody>
      </p:sp>
      <p:sp>
        <p:nvSpPr>
          <p:cNvPr id="9" name="Round Single Corner Rectangle 8"/>
          <p:cNvSpPr/>
          <p:nvPr userDrawn="1"/>
        </p:nvSpPr>
        <p:spPr>
          <a:xfrm rot="5400000">
            <a:off x="0" y="0"/>
            <a:ext cx="759279" cy="759279"/>
          </a:xfrm>
          <a:prstGeom prst="round1Rect">
            <a:avLst>
              <a:gd name="adj" fmla="val 424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412662" y="6400892"/>
            <a:ext cx="2510624" cy="230832"/>
          </a:xfrm>
          <a:prstGeom prst="rect">
            <a:avLst/>
          </a:prstGeom>
        </p:spPr>
        <p:txBody>
          <a:bodyPr wrap="none">
            <a:spAutoFit/>
          </a:bodyPr>
          <a:lstStyle/>
          <a:p>
            <a:pPr algn="r"/>
            <a:r>
              <a:rPr lang="en-US" sz="900" b="0" i="0" dirty="0">
                <a:solidFill>
                  <a:schemeClr val="tx1">
                    <a:lumMod val="85000"/>
                    <a:lumOff val="15000"/>
                  </a:schemeClr>
                </a:solidFill>
                <a:effectLst/>
                <a:latin typeface="+mn-lt"/>
              </a:rPr>
              <a:t>© 2018 </a:t>
            </a:r>
            <a:r>
              <a:rPr lang="en-US" sz="900" b="1" i="0" dirty="0">
                <a:solidFill>
                  <a:schemeClr val="tx1">
                    <a:lumMod val="85000"/>
                    <a:lumOff val="15000"/>
                  </a:schemeClr>
                </a:solidFill>
                <a:effectLst/>
                <a:latin typeface="+mj-lt"/>
              </a:rPr>
              <a:t>Minimal</a:t>
            </a:r>
            <a:r>
              <a:rPr lang="en-US" sz="900" b="1" i="0" baseline="0" dirty="0">
                <a:solidFill>
                  <a:schemeClr val="tx1">
                    <a:lumMod val="85000"/>
                    <a:lumOff val="15000"/>
                  </a:schemeClr>
                </a:solidFill>
                <a:effectLst/>
                <a:latin typeface="+mj-lt"/>
              </a:rPr>
              <a:t> – Presentation template</a:t>
            </a:r>
            <a:endParaRPr lang="en-US" sz="900" b="0" i="0" dirty="0">
              <a:solidFill>
                <a:schemeClr val="tx1">
                  <a:lumMod val="85000"/>
                  <a:lumOff val="15000"/>
                </a:schemeClr>
              </a:solidFill>
              <a:latin typeface="+mj-lt"/>
            </a:endParaRPr>
          </a:p>
        </p:txBody>
      </p:sp>
      <p:sp>
        <p:nvSpPr>
          <p:cNvPr id="11" name="Rectangle 10"/>
          <p:cNvSpPr/>
          <p:nvPr userDrawn="1"/>
        </p:nvSpPr>
        <p:spPr>
          <a:xfrm>
            <a:off x="177500" y="241139"/>
            <a:ext cx="404278" cy="276999"/>
          </a:xfrm>
          <a:prstGeom prst="rect">
            <a:avLst/>
          </a:prstGeom>
        </p:spPr>
        <p:txBody>
          <a:bodyPr wrap="none">
            <a:spAutoFit/>
          </a:bodyPr>
          <a:lstStyle/>
          <a:p>
            <a:pPr algn="ctr"/>
            <a:fld id="{1FF971EA-3A6D-44E0-AE21-1C9457776B3F}" type="slidenum">
              <a:rPr lang="en-US" sz="1200" b="1" smtClean="0">
                <a:solidFill>
                  <a:schemeClr val="bg1"/>
                </a:solidFill>
                <a:latin typeface="+mn-lt"/>
              </a:rPr>
              <a:pPr algn="ctr"/>
              <a:t>‹#›</a:t>
            </a:fld>
            <a:endParaRPr lang="en-US" sz="1100" b="1" dirty="0">
              <a:solidFill>
                <a:schemeClr val="bg1"/>
              </a:solidFill>
              <a:latin typeface="+mn-lt"/>
            </a:endParaRPr>
          </a:p>
        </p:txBody>
      </p:sp>
      <p:cxnSp>
        <p:nvCxnSpPr>
          <p:cNvPr id="12" name="Straight Connector 11"/>
          <p:cNvCxnSpPr/>
          <p:nvPr userDrawn="1"/>
        </p:nvCxnSpPr>
        <p:spPr>
          <a:xfrm flipH="1">
            <a:off x="7249886" y="6523264"/>
            <a:ext cx="211455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0" name="Picture Placeholder 59"/>
          <p:cNvSpPr>
            <a:spLocks noGrp="1"/>
          </p:cNvSpPr>
          <p:nvPr>
            <p:ph type="pic" sz="quarter" idx="10"/>
          </p:nvPr>
        </p:nvSpPr>
        <p:spPr>
          <a:xfrm>
            <a:off x="65071" y="105277"/>
            <a:ext cx="12061859" cy="6647447"/>
          </a:xfrm>
          <a:custGeom>
            <a:avLst/>
            <a:gdLst>
              <a:gd name="connsiteX0" fmla="*/ 10780888 w 12061859"/>
              <a:gd name="connsiteY0" fmla="*/ 5366476 h 6647447"/>
              <a:gd name="connsiteX1" fmla="*/ 12061859 w 12061859"/>
              <a:gd name="connsiteY1" fmla="*/ 5366476 h 6647447"/>
              <a:gd name="connsiteX2" fmla="*/ 12061859 w 12061859"/>
              <a:gd name="connsiteY2" fmla="*/ 6647447 h 6647447"/>
              <a:gd name="connsiteX3" fmla="*/ 10780888 w 12061859"/>
              <a:gd name="connsiteY3" fmla="*/ 6647447 h 6647447"/>
              <a:gd name="connsiteX4" fmla="*/ 9433277 w 12061859"/>
              <a:gd name="connsiteY4" fmla="*/ 5366476 h 6647447"/>
              <a:gd name="connsiteX5" fmla="*/ 10714248 w 12061859"/>
              <a:gd name="connsiteY5" fmla="*/ 5366476 h 6647447"/>
              <a:gd name="connsiteX6" fmla="*/ 10714248 w 12061859"/>
              <a:gd name="connsiteY6" fmla="*/ 6647447 h 6647447"/>
              <a:gd name="connsiteX7" fmla="*/ 9433277 w 12061859"/>
              <a:gd name="connsiteY7" fmla="*/ 6647447 h 6647447"/>
              <a:gd name="connsiteX8" fmla="*/ 8085666 w 12061859"/>
              <a:gd name="connsiteY8" fmla="*/ 5366476 h 6647447"/>
              <a:gd name="connsiteX9" fmla="*/ 9366637 w 12061859"/>
              <a:gd name="connsiteY9" fmla="*/ 5366476 h 6647447"/>
              <a:gd name="connsiteX10" fmla="*/ 9366637 w 12061859"/>
              <a:gd name="connsiteY10" fmla="*/ 6647447 h 6647447"/>
              <a:gd name="connsiteX11" fmla="*/ 8085666 w 12061859"/>
              <a:gd name="connsiteY11" fmla="*/ 6647447 h 6647447"/>
              <a:gd name="connsiteX12" fmla="*/ 6738055 w 12061859"/>
              <a:gd name="connsiteY12" fmla="*/ 5366476 h 6647447"/>
              <a:gd name="connsiteX13" fmla="*/ 8019026 w 12061859"/>
              <a:gd name="connsiteY13" fmla="*/ 5366476 h 6647447"/>
              <a:gd name="connsiteX14" fmla="*/ 8019026 w 12061859"/>
              <a:gd name="connsiteY14" fmla="*/ 6647447 h 6647447"/>
              <a:gd name="connsiteX15" fmla="*/ 6738055 w 12061859"/>
              <a:gd name="connsiteY15" fmla="*/ 6647447 h 6647447"/>
              <a:gd name="connsiteX16" fmla="*/ 5390444 w 12061859"/>
              <a:gd name="connsiteY16" fmla="*/ 5366476 h 6647447"/>
              <a:gd name="connsiteX17" fmla="*/ 6671415 w 12061859"/>
              <a:gd name="connsiteY17" fmla="*/ 5366476 h 6647447"/>
              <a:gd name="connsiteX18" fmla="*/ 6671415 w 12061859"/>
              <a:gd name="connsiteY18" fmla="*/ 6647447 h 6647447"/>
              <a:gd name="connsiteX19" fmla="*/ 5390444 w 12061859"/>
              <a:gd name="connsiteY19" fmla="*/ 6647447 h 6647447"/>
              <a:gd name="connsiteX20" fmla="*/ 4042833 w 12061859"/>
              <a:gd name="connsiteY20" fmla="*/ 5366476 h 6647447"/>
              <a:gd name="connsiteX21" fmla="*/ 5323803 w 12061859"/>
              <a:gd name="connsiteY21" fmla="*/ 5366476 h 6647447"/>
              <a:gd name="connsiteX22" fmla="*/ 5323803 w 12061859"/>
              <a:gd name="connsiteY22" fmla="*/ 6647447 h 6647447"/>
              <a:gd name="connsiteX23" fmla="*/ 4042833 w 12061859"/>
              <a:gd name="connsiteY23" fmla="*/ 6647447 h 6647447"/>
              <a:gd name="connsiteX24" fmla="*/ 2695222 w 12061859"/>
              <a:gd name="connsiteY24" fmla="*/ 5366476 h 6647447"/>
              <a:gd name="connsiteX25" fmla="*/ 3976193 w 12061859"/>
              <a:gd name="connsiteY25" fmla="*/ 5366476 h 6647447"/>
              <a:gd name="connsiteX26" fmla="*/ 3976193 w 12061859"/>
              <a:gd name="connsiteY26" fmla="*/ 6647447 h 6647447"/>
              <a:gd name="connsiteX27" fmla="*/ 2695222 w 12061859"/>
              <a:gd name="connsiteY27" fmla="*/ 6647447 h 6647447"/>
              <a:gd name="connsiteX28" fmla="*/ 1347611 w 12061859"/>
              <a:gd name="connsiteY28" fmla="*/ 5366476 h 6647447"/>
              <a:gd name="connsiteX29" fmla="*/ 2628582 w 12061859"/>
              <a:gd name="connsiteY29" fmla="*/ 5366476 h 6647447"/>
              <a:gd name="connsiteX30" fmla="*/ 2628582 w 12061859"/>
              <a:gd name="connsiteY30" fmla="*/ 6647447 h 6647447"/>
              <a:gd name="connsiteX31" fmla="*/ 1347611 w 12061859"/>
              <a:gd name="connsiteY31" fmla="*/ 6647447 h 6647447"/>
              <a:gd name="connsiteX32" fmla="*/ 0 w 12061859"/>
              <a:gd name="connsiteY32" fmla="*/ 5366476 h 6647447"/>
              <a:gd name="connsiteX33" fmla="*/ 1280971 w 12061859"/>
              <a:gd name="connsiteY33" fmla="*/ 5366476 h 6647447"/>
              <a:gd name="connsiteX34" fmla="*/ 1280971 w 12061859"/>
              <a:gd name="connsiteY34" fmla="*/ 6647447 h 6647447"/>
              <a:gd name="connsiteX35" fmla="*/ 0 w 12061859"/>
              <a:gd name="connsiteY35" fmla="*/ 6647447 h 6647447"/>
              <a:gd name="connsiteX36" fmla="*/ 10780888 w 12061859"/>
              <a:gd name="connsiteY36" fmla="*/ 4024856 h 6647447"/>
              <a:gd name="connsiteX37" fmla="*/ 12061859 w 12061859"/>
              <a:gd name="connsiteY37" fmla="*/ 4024856 h 6647447"/>
              <a:gd name="connsiteX38" fmla="*/ 12061859 w 12061859"/>
              <a:gd name="connsiteY38" fmla="*/ 5305827 h 6647447"/>
              <a:gd name="connsiteX39" fmla="*/ 10780888 w 12061859"/>
              <a:gd name="connsiteY39" fmla="*/ 5305827 h 6647447"/>
              <a:gd name="connsiteX40" fmla="*/ 9433277 w 12061859"/>
              <a:gd name="connsiteY40" fmla="*/ 4024856 h 6647447"/>
              <a:gd name="connsiteX41" fmla="*/ 10714248 w 12061859"/>
              <a:gd name="connsiteY41" fmla="*/ 4024856 h 6647447"/>
              <a:gd name="connsiteX42" fmla="*/ 10714248 w 12061859"/>
              <a:gd name="connsiteY42" fmla="*/ 5305827 h 6647447"/>
              <a:gd name="connsiteX43" fmla="*/ 9433277 w 12061859"/>
              <a:gd name="connsiteY43" fmla="*/ 5305827 h 6647447"/>
              <a:gd name="connsiteX44" fmla="*/ 8085666 w 12061859"/>
              <a:gd name="connsiteY44" fmla="*/ 4024856 h 6647447"/>
              <a:gd name="connsiteX45" fmla="*/ 9366637 w 12061859"/>
              <a:gd name="connsiteY45" fmla="*/ 4024856 h 6647447"/>
              <a:gd name="connsiteX46" fmla="*/ 9366637 w 12061859"/>
              <a:gd name="connsiteY46" fmla="*/ 5305827 h 6647447"/>
              <a:gd name="connsiteX47" fmla="*/ 8085666 w 12061859"/>
              <a:gd name="connsiteY47" fmla="*/ 5305827 h 6647447"/>
              <a:gd name="connsiteX48" fmla="*/ 6738055 w 12061859"/>
              <a:gd name="connsiteY48" fmla="*/ 4024856 h 6647447"/>
              <a:gd name="connsiteX49" fmla="*/ 8019026 w 12061859"/>
              <a:gd name="connsiteY49" fmla="*/ 4024856 h 6647447"/>
              <a:gd name="connsiteX50" fmla="*/ 8019026 w 12061859"/>
              <a:gd name="connsiteY50" fmla="*/ 5305827 h 6647447"/>
              <a:gd name="connsiteX51" fmla="*/ 6738055 w 12061859"/>
              <a:gd name="connsiteY51" fmla="*/ 5305827 h 6647447"/>
              <a:gd name="connsiteX52" fmla="*/ 5390445 w 12061859"/>
              <a:gd name="connsiteY52" fmla="*/ 4024856 h 6647447"/>
              <a:gd name="connsiteX53" fmla="*/ 6671415 w 12061859"/>
              <a:gd name="connsiteY53" fmla="*/ 4024856 h 6647447"/>
              <a:gd name="connsiteX54" fmla="*/ 6671415 w 12061859"/>
              <a:gd name="connsiteY54" fmla="*/ 5305827 h 6647447"/>
              <a:gd name="connsiteX55" fmla="*/ 5390445 w 12061859"/>
              <a:gd name="connsiteY55" fmla="*/ 5305827 h 6647447"/>
              <a:gd name="connsiteX56" fmla="*/ 4042834 w 12061859"/>
              <a:gd name="connsiteY56" fmla="*/ 4024856 h 6647447"/>
              <a:gd name="connsiteX57" fmla="*/ 5323803 w 12061859"/>
              <a:gd name="connsiteY57" fmla="*/ 4024856 h 6647447"/>
              <a:gd name="connsiteX58" fmla="*/ 5323803 w 12061859"/>
              <a:gd name="connsiteY58" fmla="*/ 5305827 h 6647447"/>
              <a:gd name="connsiteX59" fmla="*/ 4042834 w 12061859"/>
              <a:gd name="connsiteY59" fmla="*/ 5305827 h 6647447"/>
              <a:gd name="connsiteX60" fmla="*/ 2695224 w 12061859"/>
              <a:gd name="connsiteY60" fmla="*/ 4024856 h 6647447"/>
              <a:gd name="connsiteX61" fmla="*/ 3976195 w 12061859"/>
              <a:gd name="connsiteY61" fmla="*/ 4024856 h 6647447"/>
              <a:gd name="connsiteX62" fmla="*/ 3976195 w 12061859"/>
              <a:gd name="connsiteY62" fmla="*/ 5305827 h 6647447"/>
              <a:gd name="connsiteX63" fmla="*/ 2695224 w 12061859"/>
              <a:gd name="connsiteY63" fmla="*/ 5305827 h 6647447"/>
              <a:gd name="connsiteX64" fmla="*/ 1347612 w 12061859"/>
              <a:gd name="connsiteY64" fmla="*/ 4024856 h 6647447"/>
              <a:gd name="connsiteX65" fmla="*/ 2628584 w 12061859"/>
              <a:gd name="connsiteY65" fmla="*/ 4024856 h 6647447"/>
              <a:gd name="connsiteX66" fmla="*/ 2628584 w 12061859"/>
              <a:gd name="connsiteY66" fmla="*/ 5305827 h 6647447"/>
              <a:gd name="connsiteX67" fmla="*/ 1347612 w 12061859"/>
              <a:gd name="connsiteY67" fmla="*/ 5305827 h 6647447"/>
              <a:gd name="connsiteX68" fmla="*/ 2 w 12061859"/>
              <a:gd name="connsiteY68" fmla="*/ 4024856 h 6647447"/>
              <a:gd name="connsiteX69" fmla="*/ 1280973 w 12061859"/>
              <a:gd name="connsiteY69" fmla="*/ 4024856 h 6647447"/>
              <a:gd name="connsiteX70" fmla="*/ 1280973 w 12061859"/>
              <a:gd name="connsiteY70" fmla="*/ 5305827 h 6647447"/>
              <a:gd name="connsiteX71" fmla="*/ 2 w 12061859"/>
              <a:gd name="connsiteY71" fmla="*/ 5305827 h 6647447"/>
              <a:gd name="connsiteX72" fmla="*/ 6738055 w 12061859"/>
              <a:gd name="connsiteY72" fmla="*/ 2683239 h 6647447"/>
              <a:gd name="connsiteX73" fmla="*/ 8019026 w 12061859"/>
              <a:gd name="connsiteY73" fmla="*/ 2683239 h 6647447"/>
              <a:gd name="connsiteX74" fmla="*/ 8019026 w 12061859"/>
              <a:gd name="connsiteY74" fmla="*/ 3964207 h 6647447"/>
              <a:gd name="connsiteX75" fmla="*/ 6738055 w 12061859"/>
              <a:gd name="connsiteY75" fmla="*/ 3964207 h 6647447"/>
              <a:gd name="connsiteX76" fmla="*/ 5390445 w 12061859"/>
              <a:gd name="connsiteY76" fmla="*/ 2683239 h 6647447"/>
              <a:gd name="connsiteX77" fmla="*/ 6671415 w 12061859"/>
              <a:gd name="connsiteY77" fmla="*/ 2683239 h 6647447"/>
              <a:gd name="connsiteX78" fmla="*/ 6671415 w 12061859"/>
              <a:gd name="connsiteY78" fmla="*/ 3964207 h 6647447"/>
              <a:gd name="connsiteX79" fmla="*/ 5390445 w 12061859"/>
              <a:gd name="connsiteY79" fmla="*/ 3964207 h 6647447"/>
              <a:gd name="connsiteX80" fmla="*/ 4042836 w 12061859"/>
              <a:gd name="connsiteY80" fmla="*/ 2683239 h 6647447"/>
              <a:gd name="connsiteX81" fmla="*/ 5323803 w 12061859"/>
              <a:gd name="connsiteY81" fmla="*/ 2683239 h 6647447"/>
              <a:gd name="connsiteX82" fmla="*/ 5323803 w 12061859"/>
              <a:gd name="connsiteY82" fmla="*/ 3964207 h 6647447"/>
              <a:gd name="connsiteX83" fmla="*/ 4042836 w 12061859"/>
              <a:gd name="connsiteY83" fmla="*/ 3964207 h 6647447"/>
              <a:gd name="connsiteX84" fmla="*/ 2695226 w 12061859"/>
              <a:gd name="connsiteY84" fmla="*/ 2683239 h 6647447"/>
              <a:gd name="connsiteX85" fmla="*/ 3976197 w 12061859"/>
              <a:gd name="connsiteY85" fmla="*/ 2683239 h 6647447"/>
              <a:gd name="connsiteX86" fmla="*/ 3976197 w 12061859"/>
              <a:gd name="connsiteY86" fmla="*/ 3964207 h 6647447"/>
              <a:gd name="connsiteX87" fmla="*/ 2695226 w 12061859"/>
              <a:gd name="connsiteY87" fmla="*/ 3964207 h 6647447"/>
              <a:gd name="connsiteX88" fmla="*/ 1347614 w 12061859"/>
              <a:gd name="connsiteY88" fmla="*/ 2683239 h 6647447"/>
              <a:gd name="connsiteX89" fmla="*/ 2628586 w 12061859"/>
              <a:gd name="connsiteY89" fmla="*/ 2683239 h 6647447"/>
              <a:gd name="connsiteX90" fmla="*/ 2628586 w 12061859"/>
              <a:gd name="connsiteY90" fmla="*/ 3964207 h 6647447"/>
              <a:gd name="connsiteX91" fmla="*/ 1347614 w 12061859"/>
              <a:gd name="connsiteY91" fmla="*/ 3964207 h 6647447"/>
              <a:gd name="connsiteX92" fmla="*/ 4 w 12061859"/>
              <a:gd name="connsiteY92" fmla="*/ 2683239 h 6647447"/>
              <a:gd name="connsiteX93" fmla="*/ 1280974 w 12061859"/>
              <a:gd name="connsiteY93" fmla="*/ 2683239 h 6647447"/>
              <a:gd name="connsiteX94" fmla="*/ 1280974 w 12061859"/>
              <a:gd name="connsiteY94" fmla="*/ 3964207 h 6647447"/>
              <a:gd name="connsiteX95" fmla="*/ 4 w 12061859"/>
              <a:gd name="connsiteY95" fmla="*/ 3964207 h 6647447"/>
              <a:gd name="connsiteX96" fmla="*/ 10780888 w 12061859"/>
              <a:gd name="connsiteY96" fmla="*/ 2683238 h 6647447"/>
              <a:gd name="connsiteX97" fmla="*/ 12061859 w 12061859"/>
              <a:gd name="connsiteY97" fmla="*/ 2683238 h 6647447"/>
              <a:gd name="connsiteX98" fmla="*/ 12061859 w 12061859"/>
              <a:gd name="connsiteY98" fmla="*/ 3964207 h 6647447"/>
              <a:gd name="connsiteX99" fmla="*/ 10780888 w 12061859"/>
              <a:gd name="connsiteY99" fmla="*/ 3964207 h 6647447"/>
              <a:gd name="connsiteX100" fmla="*/ 9433277 w 12061859"/>
              <a:gd name="connsiteY100" fmla="*/ 2683238 h 6647447"/>
              <a:gd name="connsiteX101" fmla="*/ 10714248 w 12061859"/>
              <a:gd name="connsiteY101" fmla="*/ 2683238 h 6647447"/>
              <a:gd name="connsiteX102" fmla="*/ 10714248 w 12061859"/>
              <a:gd name="connsiteY102" fmla="*/ 3964207 h 6647447"/>
              <a:gd name="connsiteX103" fmla="*/ 9433277 w 12061859"/>
              <a:gd name="connsiteY103" fmla="*/ 3964207 h 6647447"/>
              <a:gd name="connsiteX104" fmla="*/ 8085666 w 12061859"/>
              <a:gd name="connsiteY104" fmla="*/ 2683238 h 6647447"/>
              <a:gd name="connsiteX105" fmla="*/ 9366637 w 12061859"/>
              <a:gd name="connsiteY105" fmla="*/ 2683238 h 6647447"/>
              <a:gd name="connsiteX106" fmla="*/ 9366637 w 12061859"/>
              <a:gd name="connsiteY106" fmla="*/ 3964207 h 6647447"/>
              <a:gd name="connsiteX107" fmla="*/ 8085666 w 12061859"/>
              <a:gd name="connsiteY107" fmla="*/ 3964207 h 6647447"/>
              <a:gd name="connsiteX108" fmla="*/ 2695227 w 12061859"/>
              <a:gd name="connsiteY108" fmla="*/ 1341620 h 6647447"/>
              <a:gd name="connsiteX109" fmla="*/ 3976198 w 12061859"/>
              <a:gd name="connsiteY109" fmla="*/ 1341620 h 6647447"/>
              <a:gd name="connsiteX110" fmla="*/ 3976198 w 12061859"/>
              <a:gd name="connsiteY110" fmla="*/ 2622590 h 6647447"/>
              <a:gd name="connsiteX111" fmla="*/ 2695227 w 12061859"/>
              <a:gd name="connsiteY111" fmla="*/ 2622590 h 6647447"/>
              <a:gd name="connsiteX112" fmla="*/ 1347615 w 12061859"/>
              <a:gd name="connsiteY112" fmla="*/ 1341620 h 6647447"/>
              <a:gd name="connsiteX113" fmla="*/ 2628588 w 12061859"/>
              <a:gd name="connsiteY113" fmla="*/ 1341620 h 6647447"/>
              <a:gd name="connsiteX114" fmla="*/ 2628588 w 12061859"/>
              <a:gd name="connsiteY114" fmla="*/ 2622590 h 6647447"/>
              <a:gd name="connsiteX115" fmla="*/ 1347615 w 12061859"/>
              <a:gd name="connsiteY115" fmla="*/ 2622590 h 6647447"/>
              <a:gd name="connsiteX116" fmla="*/ 5 w 12061859"/>
              <a:gd name="connsiteY116" fmla="*/ 1341620 h 6647447"/>
              <a:gd name="connsiteX117" fmla="*/ 1280975 w 12061859"/>
              <a:gd name="connsiteY117" fmla="*/ 1341620 h 6647447"/>
              <a:gd name="connsiteX118" fmla="*/ 1280975 w 12061859"/>
              <a:gd name="connsiteY118" fmla="*/ 2622590 h 6647447"/>
              <a:gd name="connsiteX119" fmla="*/ 5 w 12061859"/>
              <a:gd name="connsiteY119" fmla="*/ 2622590 h 6647447"/>
              <a:gd name="connsiteX120" fmla="*/ 10780888 w 12061859"/>
              <a:gd name="connsiteY120" fmla="*/ 1341619 h 6647447"/>
              <a:gd name="connsiteX121" fmla="*/ 12061859 w 12061859"/>
              <a:gd name="connsiteY121" fmla="*/ 1341619 h 6647447"/>
              <a:gd name="connsiteX122" fmla="*/ 12061859 w 12061859"/>
              <a:gd name="connsiteY122" fmla="*/ 2622590 h 6647447"/>
              <a:gd name="connsiteX123" fmla="*/ 10780888 w 12061859"/>
              <a:gd name="connsiteY123" fmla="*/ 2622590 h 6647447"/>
              <a:gd name="connsiteX124" fmla="*/ 9433277 w 12061859"/>
              <a:gd name="connsiteY124" fmla="*/ 1341619 h 6647447"/>
              <a:gd name="connsiteX125" fmla="*/ 10714248 w 12061859"/>
              <a:gd name="connsiteY125" fmla="*/ 1341619 h 6647447"/>
              <a:gd name="connsiteX126" fmla="*/ 10714248 w 12061859"/>
              <a:gd name="connsiteY126" fmla="*/ 2622590 h 6647447"/>
              <a:gd name="connsiteX127" fmla="*/ 9433277 w 12061859"/>
              <a:gd name="connsiteY127" fmla="*/ 2622590 h 6647447"/>
              <a:gd name="connsiteX128" fmla="*/ 8085666 w 12061859"/>
              <a:gd name="connsiteY128" fmla="*/ 1341619 h 6647447"/>
              <a:gd name="connsiteX129" fmla="*/ 9366637 w 12061859"/>
              <a:gd name="connsiteY129" fmla="*/ 1341619 h 6647447"/>
              <a:gd name="connsiteX130" fmla="*/ 9366637 w 12061859"/>
              <a:gd name="connsiteY130" fmla="*/ 2622590 h 6647447"/>
              <a:gd name="connsiteX131" fmla="*/ 8085666 w 12061859"/>
              <a:gd name="connsiteY131" fmla="*/ 2622590 h 6647447"/>
              <a:gd name="connsiteX132" fmla="*/ 6738055 w 12061859"/>
              <a:gd name="connsiteY132" fmla="*/ 1341619 h 6647447"/>
              <a:gd name="connsiteX133" fmla="*/ 8019026 w 12061859"/>
              <a:gd name="connsiteY133" fmla="*/ 1341619 h 6647447"/>
              <a:gd name="connsiteX134" fmla="*/ 8019026 w 12061859"/>
              <a:gd name="connsiteY134" fmla="*/ 2622590 h 6647447"/>
              <a:gd name="connsiteX135" fmla="*/ 6738055 w 12061859"/>
              <a:gd name="connsiteY135" fmla="*/ 2622590 h 6647447"/>
              <a:gd name="connsiteX136" fmla="*/ 5390445 w 12061859"/>
              <a:gd name="connsiteY136" fmla="*/ 1341619 h 6647447"/>
              <a:gd name="connsiteX137" fmla="*/ 6671415 w 12061859"/>
              <a:gd name="connsiteY137" fmla="*/ 1341619 h 6647447"/>
              <a:gd name="connsiteX138" fmla="*/ 6671415 w 12061859"/>
              <a:gd name="connsiteY138" fmla="*/ 2622590 h 6647447"/>
              <a:gd name="connsiteX139" fmla="*/ 5390445 w 12061859"/>
              <a:gd name="connsiteY139" fmla="*/ 2622590 h 6647447"/>
              <a:gd name="connsiteX140" fmla="*/ 4042837 w 12061859"/>
              <a:gd name="connsiteY140" fmla="*/ 1341619 h 6647447"/>
              <a:gd name="connsiteX141" fmla="*/ 5323803 w 12061859"/>
              <a:gd name="connsiteY141" fmla="*/ 1341619 h 6647447"/>
              <a:gd name="connsiteX142" fmla="*/ 5323803 w 12061859"/>
              <a:gd name="connsiteY142" fmla="*/ 2622590 h 6647447"/>
              <a:gd name="connsiteX143" fmla="*/ 4042837 w 12061859"/>
              <a:gd name="connsiteY143" fmla="*/ 2622590 h 6647447"/>
              <a:gd name="connsiteX144" fmla="*/ 10780888 w 12061859"/>
              <a:gd name="connsiteY144" fmla="*/ 0 h 6647447"/>
              <a:gd name="connsiteX145" fmla="*/ 12061859 w 12061859"/>
              <a:gd name="connsiteY145" fmla="*/ 0 h 6647447"/>
              <a:gd name="connsiteX146" fmla="*/ 12061859 w 12061859"/>
              <a:gd name="connsiteY146" fmla="*/ 1280971 h 6647447"/>
              <a:gd name="connsiteX147" fmla="*/ 10780888 w 12061859"/>
              <a:gd name="connsiteY147" fmla="*/ 1280971 h 6647447"/>
              <a:gd name="connsiteX148" fmla="*/ 9433277 w 12061859"/>
              <a:gd name="connsiteY148" fmla="*/ 0 h 6647447"/>
              <a:gd name="connsiteX149" fmla="*/ 10714248 w 12061859"/>
              <a:gd name="connsiteY149" fmla="*/ 0 h 6647447"/>
              <a:gd name="connsiteX150" fmla="*/ 10714248 w 12061859"/>
              <a:gd name="connsiteY150" fmla="*/ 1280971 h 6647447"/>
              <a:gd name="connsiteX151" fmla="*/ 9433277 w 12061859"/>
              <a:gd name="connsiteY151" fmla="*/ 1280971 h 6647447"/>
              <a:gd name="connsiteX152" fmla="*/ 8085666 w 12061859"/>
              <a:gd name="connsiteY152" fmla="*/ 0 h 6647447"/>
              <a:gd name="connsiteX153" fmla="*/ 9366637 w 12061859"/>
              <a:gd name="connsiteY153" fmla="*/ 0 h 6647447"/>
              <a:gd name="connsiteX154" fmla="*/ 9366637 w 12061859"/>
              <a:gd name="connsiteY154" fmla="*/ 1280971 h 6647447"/>
              <a:gd name="connsiteX155" fmla="*/ 8085666 w 12061859"/>
              <a:gd name="connsiteY155" fmla="*/ 1280971 h 6647447"/>
              <a:gd name="connsiteX156" fmla="*/ 6738055 w 12061859"/>
              <a:gd name="connsiteY156" fmla="*/ 0 h 6647447"/>
              <a:gd name="connsiteX157" fmla="*/ 8019026 w 12061859"/>
              <a:gd name="connsiteY157" fmla="*/ 0 h 6647447"/>
              <a:gd name="connsiteX158" fmla="*/ 8019026 w 12061859"/>
              <a:gd name="connsiteY158" fmla="*/ 1280971 h 6647447"/>
              <a:gd name="connsiteX159" fmla="*/ 6738055 w 12061859"/>
              <a:gd name="connsiteY159" fmla="*/ 1280971 h 6647447"/>
              <a:gd name="connsiteX160" fmla="*/ 5390445 w 12061859"/>
              <a:gd name="connsiteY160" fmla="*/ 0 h 6647447"/>
              <a:gd name="connsiteX161" fmla="*/ 6671415 w 12061859"/>
              <a:gd name="connsiteY161" fmla="*/ 0 h 6647447"/>
              <a:gd name="connsiteX162" fmla="*/ 6671415 w 12061859"/>
              <a:gd name="connsiteY162" fmla="*/ 1280971 h 6647447"/>
              <a:gd name="connsiteX163" fmla="*/ 5390445 w 12061859"/>
              <a:gd name="connsiteY163" fmla="*/ 1280971 h 6647447"/>
              <a:gd name="connsiteX164" fmla="*/ 4042839 w 12061859"/>
              <a:gd name="connsiteY164" fmla="*/ 0 h 6647447"/>
              <a:gd name="connsiteX165" fmla="*/ 5323803 w 12061859"/>
              <a:gd name="connsiteY165" fmla="*/ 0 h 6647447"/>
              <a:gd name="connsiteX166" fmla="*/ 5323803 w 12061859"/>
              <a:gd name="connsiteY166" fmla="*/ 1280971 h 6647447"/>
              <a:gd name="connsiteX167" fmla="*/ 4042839 w 12061859"/>
              <a:gd name="connsiteY167" fmla="*/ 1280971 h 6647447"/>
              <a:gd name="connsiteX168" fmla="*/ 2695228 w 12061859"/>
              <a:gd name="connsiteY168" fmla="*/ 0 h 6647447"/>
              <a:gd name="connsiteX169" fmla="*/ 3976200 w 12061859"/>
              <a:gd name="connsiteY169" fmla="*/ 0 h 6647447"/>
              <a:gd name="connsiteX170" fmla="*/ 3976200 w 12061859"/>
              <a:gd name="connsiteY170" fmla="*/ 1280972 h 6647447"/>
              <a:gd name="connsiteX171" fmla="*/ 2695228 w 12061859"/>
              <a:gd name="connsiteY171" fmla="*/ 1280972 h 6647447"/>
              <a:gd name="connsiteX172" fmla="*/ 1347617 w 12061859"/>
              <a:gd name="connsiteY172" fmla="*/ 0 h 6647447"/>
              <a:gd name="connsiteX173" fmla="*/ 2628589 w 12061859"/>
              <a:gd name="connsiteY173" fmla="*/ 0 h 6647447"/>
              <a:gd name="connsiteX174" fmla="*/ 2628589 w 12061859"/>
              <a:gd name="connsiteY174" fmla="*/ 1280972 h 6647447"/>
              <a:gd name="connsiteX175" fmla="*/ 1347617 w 12061859"/>
              <a:gd name="connsiteY175" fmla="*/ 1280972 h 6647447"/>
              <a:gd name="connsiteX176" fmla="*/ 7 w 12061859"/>
              <a:gd name="connsiteY176" fmla="*/ 0 h 6647447"/>
              <a:gd name="connsiteX177" fmla="*/ 1280977 w 12061859"/>
              <a:gd name="connsiteY177" fmla="*/ 0 h 6647447"/>
              <a:gd name="connsiteX178" fmla="*/ 1280977 w 12061859"/>
              <a:gd name="connsiteY178" fmla="*/ 1280972 h 6647447"/>
              <a:gd name="connsiteX179" fmla="*/ 7 w 12061859"/>
              <a:gd name="connsiteY179" fmla="*/ 1280972 h 66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2061859" h="6647447">
                <a:moveTo>
                  <a:pt x="10780888" y="5366476"/>
                </a:moveTo>
                <a:lnTo>
                  <a:pt x="12061859" y="5366476"/>
                </a:lnTo>
                <a:lnTo>
                  <a:pt x="12061859" y="6647447"/>
                </a:lnTo>
                <a:lnTo>
                  <a:pt x="10780888" y="6647447"/>
                </a:lnTo>
                <a:close/>
                <a:moveTo>
                  <a:pt x="9433277" y="5366476"/>
                </a:moveTo>
                <a:lnTo>
                  <a:pt x="10714248" y="5366476"/>
                </a:lnTo>
                <a:lnTo>
                  <a:pt x="10714248" y="6647447"/>
                </a:lnTo>
                <a:lnTo>
                  <a:pt x="9433277" y="6647447"/>
                </a:lnTo>
                <a:close/>
                <a:moveTo>
                  <a:pt x="8085666" y="5366476"/>
                </a:moveTo>
                <a:lnTo>
                  <a:pt x="9366637" y="5366476"/>
                </a:lnTo>
                <a:lnTo>
                  <a:pt x="9366637" y="6647447"/>
                </a:lnTo>
                <a:lnTo>
                  <a:pt x="8085666" y="6647447"/>
                </a:lnTo>
                <a:close/>
                <a:moveTo>
                  <a:pt x="6738055" y="5366476"/>
                </a:moveTo>
                <a:lnTo>
                  <a:pt x="8019026" y="5366476"/>
                </a:lnTo>
                <a:lnTo>
                  <a:pt x="8019026" y="6647447"/>
                </a:lnTo>
                <a:lnTo>
                  <a:pt x="6738055" y="6647447"/>
                </a:lnTo>
                <a:close/>
                <a:moveTo>
                  <a:pt x="5390444" y="5366476"/>
                </a:moveTo>
                <a:lnTo>
                  <a:pt x="6671415" y="5366476"/>
                </a:lnTo>
                <a:lnTo>
                  <a:pt x="6671415" y="6647447"/>
                </a:lnTo>
                <a:lnTo>
                  <a:pt x="5390444" y="6647447"/>
                </a:lnTo>
                <a:close/>
                <a:moveTo>
                  <a:pt x="4042833" y="5366476"/>
                </a:moveTo>
                <a:lnTo>
                  <a:pt x="5323803" y="5366476"/>
                </a:lnTo>
                <a:lnTo>
                  <a:pt x="5323803" y="6647447"/>
                </a:lnTo>
                <a:lnTo>
                  <a:pt x="4042833" y="6647447"/>
                </a:lnTo>
                <a:close/>
                <a:moveTo>
                  <a:pt x="2695222" y="5366476"/>
                </a:moveTo>
                <a:lnTo>
                  <a:pt x="3976193" y="5366476"/>
                </a:lnTo>
                <a:lnTo>
                  <a:pt x="3976193" y="6647447"/>
                </a:lnTo>
                <a:lnTo>
                  <a:pt x="2695222" y="6647447"/>
                </a:lnTo>
                <a:close/>
                <a:moveTo>
                  <a:pt x="1347611" y="5366476"/>
                </a:moveTo>
                <a:lnTo>
                  <a:pt x="2628582" y="5366476"/>
                </a:lnTo>
                <a:lnTo>
                  <a:pt x="2628582" y="6647447"/>
                </a:lnTo>
                <a:lnTo>
                  <a:pt x="1347611" y="6647447"/>
                </a:lnTo>
                <a:close/>
                <a:moveTo>
                  <a:pt x="0" y="5366476"/>
                </a:moveTo>
                <a:lnTo>
                  <a:pt x="1280971" y="5366476"/>
                </a:lnTo>
                <a:lnTo>
                  <a:pt x="1280971" y="6647447"/>
                </a:lnTo>
                <a:lnTo>
                  <a:pt x="0" y="6647447"/>
                </a:lnTo>
                <a:close/>
                <a:moveTo>
                  <a:pt x="10780888" y="4024856"/>
                </a:moveTo>
                <a:lnTo>
                  <a:pt x="12061859" y="4024856"/>
                </a:lnTo>
                <a:lnTo>
                  <a:pt x="12061859" y="5305827"/>
                </a:lnTo>
                <a:lnTo>
                  <a:pt x="10780888" y="5305827"/>
                </a:lnTo>
                <a:close/>
                <a:moveTo>
                  <a:pt x="9433277" y="4024856"/>
                </a:moveTo>
                <a:lnTo>
                  <a:pt x="10714248" y="4024856"/>
                </a:lnTo>
                <a:lnTo>
                  <a:pt x="10714248" y="5305827"/>
                </a:lnTo>
                <a:lnTo>
                  <a:pt x="9433277" y="5305827"/>
                </a:lnTo>
                <a:close/>
                <a:moveTo>
                  <a:pt x="8085666" y="4024856"/>
                </a:moveTo>
                <a:lnTo>
                  <a:pt x="9366637" y="4024856"/>
                </a:lnTo>
                <a:lnTo>
                  <a:pt x="9366637" y="5305827"/>
                </a:lnTo>
                <a:lnTo>
                  <a:pt x="8085666" y="5305827"/>
                </a:lnTo>
                <a:close/>
                <a:moveTo>
                  <a:pt x="6738055" y="4024856"/>
                </a:moveTo>
                <a:lnTo>
                  <a:pt x="8019026" y="4024856"/>
                </a:lnTo>
                <a:lnTo>
                  <a:pt x="8019026" y="5305827"/>
                </a:lnTo>
                <a:lnTo>
                  <a:pt x="6738055" y="5305827"/>
                </a:lnTo>
                <a:close/>
                <a:moveTo>
                  <a:pt x="5390445" y="4024856"/>
                </a:moveTo>
                <a:lnTo>
                  <a:pt x="6671415" y="4024856"/>
                </a:lnTo>
                <a:lnTo>
                  <a:pt x="6671415" y="5305827"/>
                </a:lnTo>
                <a:lnTo>
                  <a:pt x="5390445" y="5305827"/>
                </a:lnTo>
                <a:close/>
                <a:moveTo>
                  <a:pt x="4042834" y="4024856"/>
                </a:moveTo>
                <a:lnTo>
                  <a:pt x="5323803" y="4024856"/>
                </a:lnTo>
                <a:lnTo>
                  <a:pt x="5323803" y="5305827"/>
                </a:lnTo>
                <a:lnTo>
                  <a:pt x="4042834" y="5305827"/>
                </a:lnTo>
                <a:close/>
                <a:moveTo>
                  <a:pt x="2695224" y="4024856"/>
                </a:moveTo>
                <a:lnTo>
                  <a:pt x="3976195" y="4024856"/>
                </a:lnTo>
                <a:lnTo>
                  <a:pt x="3976195" y="5305827"/>
                </a:lnTo>
                <a:lnTo>
                  <a:pt x="2695224" y="5305827"/>
                </a:lnTo>
                <a:close/>
                <a:moveTo>
                  <a:pt x="1347612" y="4024856"/>
                </a:moveTo>
                <a:lnTo>
                  <a:pt x="2628584" y="4024856"/>
                </a:lnTo>
                <a:lnTo>
                  <a:pt x="2628584" y="5305827"/>
                </a:lnTo>
                <a:lnTo>
                  <a:pt x="1347612" y="5305827"/>
                </a:lnTo>
                <a:close/>
                <a:moveTo>
                  <a:pt x="2" y="4024856"/>
                </a:moveTo>
                <a:lnTo>
                  <a:pt x="1280973" y="4024856"/>
                </a:lnTo>
                <a:lnTo>
                  <a:pt x="1280973" y="5305827"/>
                </a:lnTo>
                <a:lnTo>
                  <a:pt x="2" y="5305827"/>
                </a:lnTo>
                <a:close/>
                <a:moveTo>
                  <a:pt x="6738055" y="2683239"/>
                </a:moveTo>
                <a:lnTo>
                  <a:pt x="8019026" y="2683239"/>
                </a:lnTo>
                <a:lnTo>
                  <a:pt x="8019026" y="3964207"/>
                </a:lnTo>
                <a:lnTo>
                  <a:pt x="6738055" y="3964207"/>
                </a:lnTo>
                <a:close/>
                <a:moveTo>
                  <a:pt x="5390445" y="2683239"/>
                </a:moveTo>
                <a:lnTo>
                  <a:pt x="6671415" y="2683239"/>
                </a:lnTo>
                <a:lnTo>
                  <a:pt x="6671415" y="3964207"/>
                </a:lnTo>
                <a:lnTo>
                  <a:pt x="5390445" y="3964207"/>
                </a:lnTo>
                <a:close/>
                <a:moveTo>
                  <a:pt x="4042836" y="2683239"/>
                </a:moveTo>
                <a:lnTo>
                  <a:pt x="5323803" y="2683239"/>
                </a:lnTo>
                <a:lnTo>
                  <a:pt x="5323803" y="3964207"/>
                </a:lnTo>
                <a:lnTo>
                  <a:pt x="4042836" y="3964207"/>
                </a:lnTo>
                <a:close/>
                <a:moveTo>
                  <a:pt x="2695226" y="2683239"/>
                </a:moveTo>
                <a:lnTo>
                  <a:pt x="3976197" y="2683239"/>
                </a:lnTo>
                <a:lnTo>
                  <a:pt x="3976197" y="3964207"/>
                </a:lnTo>
                <a:lnTo>
                  <a:pt x="2695226" y="3964207"/>
                </a:lnTo>
                <a:close/>
                <a:moveTo>
                  <a:pt x="1347614" y="2683239"/>
                </a:moveTo>
                <a:lnTo>
                  <a:pt x="2628586" y="2683239"/>
                </a:lnTo>
                <a:lnTo>
                  <a:pt x="2628586" y="3964207"/>
                </a:lnTo>
                <a:lnTo>
                  <a:pt x="1347614" y="3964207"/>
                </a:lnTo>
                <a:close/>
                <a:moveTo>
                  <a:pt x="4" y="2683239"/>
                </a:moveTo>
                <a:lnTo>
                  <a:pt x="1280974" y="2683239"/>
                </a:lnTo>
                <a:lnTo>
                  <a:pt x="1280974" y="3964207"/>
                </a:lnTo>
                <a:lnTo>
                  <a:pt x="4" y="3964207"/>
                </a:lnTo>
                <a:close/>
                <a:moveTo>
                  <a:pt x="10780888" y="2683238"/>
                </a:moveTo>
                <a:lnTo>
                  <a:pt x="12061859" y="2683238"/>
                </a:lnTo>
                <a:lnTo>
                  <a:pt x="12061859" y="3964207"/>
                </a:lnTo>
                <a:lnTo>
                  <a:pt x="10780888" y="3964207"/>
                </a:lnTo>
                <a:close/>
                <a:moveTo>
                  <a:pt x="9433277" y="2683238"/>
                </a:moveTo>
                <a:lnTo>
                  <a:pt x="10714248" y="2683238"/>
                </a:lnTo>
                <a:lnTo>
                  <a:pt x="10714248" y="3964207"/>
                </a:lnTo>
                <a:lnTo>
                  <a:pt x="9433277" y="3964207"/>
                </a:lnTo>
                <a:close/>
                <a:moveTo>
                  <a:pt x="8085666" y="2683238"/>
                </a:moveTo>
                <a:lnTo>
                  <a:pt x="9366637" y="2683238"/>
                </a:lnTo>
                <a:lnTo>
                  <a:pt x="9366637" y="3964207"/>
                </a:lnTo>
                <a:lnTo>
                  <a:pt x="8085666" y="3964207"/>
                </a:lnTo>
                <a:close/>
                <a:moveTo>
                  <a:pt x="2695227" y="1341620"/>
                </a:moveTo>
                <a:lnTo>
                  <a:pt x="3976198" y="1341620"/>
                </a:lnTo>
                <a:lnTo>
                  <a:pt x="3976198" y="2622590"/>
                </a:lnTo>
                <a:lnTo>
                  <a:pt x="2695227" y="2622590"/>
                </a:lnTo>
                <a:close/>
                <a:moveTo>
                  <a:pt x="1347615" y="1341620"/>
                </a:moveTo>
                <a:lnTo>
                  <a:pt x="2628588" y="1341620"/>
                </a:lnTo>
                <a:lnTo>
                  <a:pt x="2628588" y="2622590"/>
                </a:lnTo>
                <a:lnTo>
                  <a:pt x="1347615" y="2622590"/>
                </a:lnTo>
                <a:close/>
                <a:moveTo>
                  <a:pt x="5" y="1341620"/>
                </a:moveTo>
                <a:lnTo>
                  <a:pt x="1280975" y="1341620"/>
                </a:lnTo>
                <a:lnTo>
                  <a:pt x="1280975" y="2622590"/>
                </a:lnTo>
                <a:lnTo>
                  <a:pt x="5" y="2622590"/>
                </a:lnTo>
                <a:close/>
                <a:moveTo>
                  <a:pt x="10780888" y="1341619"/>
                </a:moveTo>
                <a:lnTo>
                  <a:pt x="12061859" y="1341619"/>
                </a:lnTo>
                <a:lnTo>
                  <a:pt x="12061859" y="2622590"/>
                </a:lnTo>
                <a:lnTo>
                  <a:pt x="10780888" y="2622590"/>
                </a:lnTo>
                <a:close/>
                <a:moveTo>
                  <a:pt x="9433277" y="1341619"/>
                </a:moveTo>
                <a:lnTo>
                  <a:pt x="10714248" y="1341619"/>
                </a:lnTo>
                <a:lnTo>
                  <a:pt x="10714248" y="2622590"/>
                </a:lnTo>
                <a:lnTo>
                  <a:pt x="9433277" y="2622590"/>
                </a:lnTo>
                <a:close/>
                <a:moveTo>
                  <a:pt x="8085666" y="1341619"/>
                </a:moveTo>
                <a:lnTo>
                  <a:pt x="9366637" y="1341619"/>
                </a:lnTo>
                <a:lnTo>
                  <a:pt x="9366637" y="2622590"/>
                </a:lnTo>
                <a:lnTo>
                  <a:pt x="8085666" y="2622590"/>
                </a:lnTo>
                <a:close/>
                <a:moveTo>
                  <a:pt x="6738055" y="1341619"/>
                </a:moveTo>
                <a:lnTo>
                  <a:pt x="8019026" y="1341619"/>
                </a:lnTo>
                <a:lnTo>
                  <a:pt x="8019026" y="2622590"/>
                </a:lnTo>
                <a:lnTo>
                  <a:pt x="6738055" y="2622590"/>
                </a:lnTo>
                <a:close/>
                <a:moveTo>
                  <a:pt x="5390445" y="1341619"/>
                </a:moveTo>
                <a:lnTo>
                  <a:pt x="6671415" y="1341619"/>
                </a:lnTo>
                <a:lnTo>
                  <a:pt x="6671415" y="2622590"/>
                </a:lnTo>
                <a:lnTo>
                  <a:pt x="5390445" y="2622590"/>
                </a:lnTo>
                <a:close/>
                <a:moveTo>
                  <a:pt x="4042837" y="1341619"/>
                </a:moveTo>
                <a:lnTo>
                  <a:pt x="5323803" y="1341619"/>
                </a:lnTo>
                <a:lnTo>
                  <a:pt x="5323803" y="2622590"/>
                </a:lnTo>
                <a:lnTo>
                  <a:pt x="4042837" y="2622590"/>
                </a:lnTo>
                <a:close/>
                <a:moveTo>
                  <a:pt x="10780888" y="0"/>
                </a:moveTo>
                <a:lnTo>
                  <a:pt x="12061859" y="0"/>
                </a:lnTo>
                <a:lnTo>
                  <a:pt x="12061859" y="1280971"/>
                </a:lnTo>
                <a:lnTo>
                  <a:pt x="10780888" y="1280971"/>
                </a:lnTo>
                <a:close/>
                <a:moveTo>
                  <a:pt x="9433277" y="0"/>
                </a:moveTo>
                <a:lnTo>
                  <a:pt x="10714248" y="0"/>
                </a:lnTo>
                <a:lnTo>
                  <a:pt x="10714248" y="1280971"/>
                </a:lnTo>
                <a:lnTo>
                  <a:pt x="9433277" y="1280971"/>
                </a:lnTo>
                <a:close/>
                <a:moveTo>
                  <a:pt x="8085666" y="0"/>
                </a:moveTo>
                <a:lnTo>
                  <a:pt x="9366637" y="0"/>
                </a:lnTo>
                <a:lnTo>
                  <a:pt x="9366637" y="1280971"/>
                </a:lnTo>
                <a:lnTo>
                  <a:pt x="8085666" y="1280971"/>
                </a:lnTo>
                <a:close/>
                <a:moveTo>
                  <a:pt x="6738055" y="0"/>
                </a:moveTo>
                <a:lnTo>
                  <a:pt x="8019026" y="0"/>
                </a:lnTo>
                <a:lnTo>
                  <a:pt x="8019026" y="1280971"/>
                </a:lnTo>
                <a:lnTo>
                  <a:pt x="6738055" y="1280971"/>
                </a:lnTo>
                <a:close/>
                <a:moveTo>
                  <a:pt x="5390445" y="0"/>
                </a:moveTo>
                <a:lnTo>
                  <a:pt x="6671415" y="0"/>
                </a:lnTo>
                <a:lnTo>
                  <a:pt x="6671415" y="1280971"/>
                </a:lnTo>
                <a:lnTo>
                  <a:pt x="5390445" y="1280971"/>
                </a:lnTo>
                <a:close/>
                <a:moveTo>
                  <a:pt x="4042839" y="0"/>
                </a:moveTo>
                <a:lnTo>
                  <a:pt x="5323803" y="0"/>
                </a:lnTo>
                <a:lnTo>
                  <a:pt x="5323803" y="1280971"/>
                </a:lnTo>
                <a:lnTo>
                  <a:pt x="4042839" y="1280971"/>
                </a:lnTo>
                <a:close/>
                <a:moveTo>
                  <a:pt x="2695228" y="0"/>
                </a:moveTo>
                <a:lnTo>
                  <a:pt x="3976200" y="0"/>
                </a:lnTo>
                <a:lnTo>
                  <a:pt x="3976200" y="1280972"/>
                </a:lnTo>
                <a:lnTo>
                  <a:pt x="2695228" y="1280972"/>
                </a:lnTo>
                <a:close/>
                <a:moveTo>
                  <a:pt x="1347617" y="0"/>
                </a:moveTo>
                <a:lnTo>
                  <a:pt x="2628589" y="0"/>
                </a:lnTo>
                <a:lnTo>
                  <a:pt x="2628589" y="1280972"/>
                </a:lnTo>
                <a:lnTo>
                  <a:pt x="1347617" y="1280972"/>
                </a:lnTo>
                <a:close/>
                <a:moveTo>
                  <a:pt x="7" y="0"/>
                </a:moveTo>
                <a:lnTo>
                  <a:pt x="1280977" y="0"/>
                </a:lnTo>
                <a:lnTo>
                  <a:pt x="1280977" y="1280972"/>
                </a:lnTo>
                <a:lnTo>
                  <a:pt x="7" y="1280972"/>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53428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1296649" y="1116768"/>
            <a:ext cx="14780301" cy="2630774"/>
          </a:xfrm>
          <a:custGeom>
            <a:avLst/>
            <a:gdLst>
              <a:gd name="connsiteX0" fmla="*/ 9285777 w 10538084"/>
              <a:gd name="connsiteY0" fmla="*/ 0 h 1791324"/>
              <a:gd name="connsiteX1" fmla="*/ 10538084 w 10538084"/>
              <a:gd name="connsiteY1" fmla="*/ 0 h 1791324"/>
              <a:gd name="connsiteX2" fmla="*/ 9624312 w 10538084"/>
              <a:gd name="connsiteY2" fmla="*/ 1791324 h 1791324"/>
              <a:gd name="connsiteX3" fmla="*/ 8372005 w 10538084"/>
              <a:gd name="connsiteY3" fmla="*/ 1791324 h 1791324"/>
              <a:gd name="connsiteX4" fmla="*/ 7884198 w 10538084"/>
              <a:gd name="connsiteY4" fmla="*/ 0 h 1791324"/>
              <a:gd name="connsiteX5" fmla="*/ 9136505 w 10538084"/>
              <a:gd name="connsiteY5" fmla="*/ 0 h 1791324"/>
              <a:gd name="connsiteX6" fmla="*/ 8222733 w 10538084"/>
              <a:gd name="connsiteY6" fmla="*/ 1791324 h 1791324"/>
              <a:gd name="connsiteX7" fmla="*/ 6970426 w 10538084"/>
              <a:gd name="connsiteY7" fmla="*/ 1791324 h 1791324"/>
              <a:gd name="connsiteX8" fmla="*/ 6482617 w 10538084"/>
              <a:gd name="connsiteY8" fmla="*/ 0 h 1791324"/>
              <a:gd name="connsiteX9" fmla="*/ 7734924 w 10538084"/>
              <a:gd name="connsiteY9" fmla="*/ 0 h 1791324"/>
              <a:gd name="connsiteX10" fmla="*/ 6821152 w 10538084"/>
              <a:gd name="connsiteY10" fmla="*/ 1791324 h 1791324"/>
              <a:gd name="connsiteX11" fmla="*/ 5568845 w 10538084"/>
              <a:gd name="connsiteY11" fmla="*/ 1791324 h 1791324"/>
              <a:gd name="connsiteX12" fmla="*/ 5118512 w 10538084"/>
              <a:gd name="connsiteY12" fmla="*/ 0 h 1791324"/>
              <a:gd name="connsiteX13" fmla="*/ 6370819 w 10538084"/>
              <a:gd name="connsiteY13" fmla="*/ 0 h 1791324"/>
              <a:gd name="connsiteX14" fmla="*/ 5457047 w 10538084"/>
              <a:gd name="connsiteY14" fmla="*/ 1791324 h 1791324"/>
              <a:gd name="connsiteX15" fmla="*/ 4204740 w 10538084"/>
              <a:gd name="connsiteY15" fmla="*/ 1791324 h 1791324"/>
              <a:gd name="connsiteX16" fmla="*/ 3716931 w 10538084"/>
              <a:gd name="connsiteY16" fmla="*/ 0 h 1791324"/>
              <a:gd name="connsiteX17" fmla="*/ 4969238 w 10538084"/>
              <a:gd name="connsiteY17" fmla="*/ 0 h 1791324"/>
              <a:gd name="connsiteX18" fmla="*/ 4055466 w 10538084"/>
              <a:gd name="connsiteY18" fmla="*/ 1791324 h 1791324"/>
              <a:gd name="connsiteX19" fmla="*/ 2803160 w 10538084"/>
              <a:gd name="connsiteY19" fmla="*/ 1791324 h 1791324"/>
              <a:gd name="connsiteX20" fmla="*/ 2315352 w 10538084"/>
              <a:gd name="connsiteY20" fmla="*/ 0 h 1791324"/>
              <a:gd name="connsiteX21" fmla="*/ 3567659 w 10538084"/>
              <a:gd name="connsiteY21" fmla="*/ 0 h 1791324"/>
              <a:gd name="connsiteX22" fmla="*/ 2653888 w 10538084"/>
              <a:gd name="connsiteY22" fmla="*/ 1791324 h 1791324"/>
              <a:gd name="connsiteX23" fmla="*/ 1401581 w 10538084"/>
              <a:gd name="connsiteY23" fmla="*/ 1791324 h 1791324"/>
              <a:gd name="connsiteX24" fmla="*/ 913772 w 10538084"/>
              <a:gd name="connsiteY24" fmla="*/ 0 h 1791324"/>
              <a:gd name="connsiteX25" fmla="*/ 2166078 w 10538084"/>
              <a:gd name="connsiteY25" fmla="*/ 0 h 1791324"/>
              <a:gd name="connsiteX26" fmla="*/ 1252307 w 10538084"/>
              <a:gd name="connsiteY26" fmla="*/ 1791324 h 1791324"/>
              <a:gd name="connsiteX27" fmla="*/ 0 w 10538084"/>
              <a:gd name="connsiteY27" fmla="*/ 1791324 h 179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538084" h="1791324">
                <a:moveTo>
                  <a:pt x="9285777" y="0"/>
                </a:moveTo>
                <a:lnTo>
                  <a:pt x="10538084" y="0"/>
                </a:lnTo>
                <a:lnTo>
                  <a:pt x="9624312" y="1791324"/>
                </a:lnTo>
                <a:lnTo>
                  <a:pt x="8372005" y="1791324"/>
                </a:lnTo>
                <a:close/>
                <a:moveTo>
                  <a:pt x="7884198" y="0"/>
                </a:moveTo>
                <a:lnTo>
                  <a:pt x="9136505" y="0"/>
                </a:lnTo>
                <a:lnTo>
                  <a:pt x="8222733" y="1791324"/>
                </a:lnTo>
                <a:lnTo>
                  <a:pt x="6970426" y="1791324"/>
                </a:lnTo>
                <a:close/>
                <a:moveTo>
                  <a:pt x="6482617" y="0"/>
                </a:moveTo>
                <a:lnTo>
                  <a:pt x="7734924" y="0"/>
                </a:lnTo>
                <a:lnTo>
                  <a:pt x="6821152" y="1791324"/>
                </a:lnTo>
                <a:lnTo>
                  <a:pt x="5568845" y="1791324"/>
                </a:lnTo>
                <a:close/>
                <a:moveTo>
                  <a:pt x="5118512" y="0"/>
                </a:moveTo>
                <a:lnTo>
                  <a:pt x="6370819" y="0"/>
                </a:lnTo>
                <a:lnTo>
                  <a:pt x="5457047" y="1791324"/>
                </a:lnTo>
                <a:lnTo>
                  <a:pt x="4204740" y="1791324"/>
                </a:lnTo>
                <a:close/>
                <a:moveTo>
                  <a:pt x="3716931" y="0"/>
                </a:moveTo>
                <a:lnTo>
                  <a:pt x="4969238" y="0"/>
                </a:lnTo>
                <a:lnTo>
                  <a:pt x="4055466" y="1791324"/>
                </a:lnTo>
                <a:lnTo>
                  <a:pt x="2803160" y="1791324"/>
                </a:lnTo>
                <a:close/>
                <a:moveTo>
                  <a:pt x="2315352" y="0"/>
                </a:moveTo>
                <a:lnTo>
                  <a:pt x="3567659" y="0"/>
                </a:lnTo>
                <a:lnTo>
                  <a:pt x="2653888" y="1791324"/>
                </a:lnTo>
                <a:lnTo>
                  <a:pt x="1401581" y="1791324"/>
                </a:lnTo>
                <a:close/>
                <a:moveTo>
                  <a:pt x="913772" y="0"/>
                </a:moveTo>
                <a:lnTo>
                  <a:pt x="2166078" y="0"/>
                </a:lnTo>
                <a:lnTo>
                  <a:pt x="1252307" y="1791324"/>
                </a:lnTo>
                <a:lnTo>
                  <a:pt x="0" y="1791324"/>
                </a:lnTo>
                <a:close/>
              </a:path>
            </a:pathLst>
          </a:custGeom>
          <a:solidFill>
            <a:schemeClr val="bg1">
              <a:lumMod val="65000"/>
            </a:schemeClr>
          </a:solidFill>
        </p:spPr>
        <p:txBody>
          <a:bodyPr wrap="square">
            <a:noAutofit/>
          </a:bodyPr>
          <a:lstStyle/>
          <a:p>
            <a:endParaRPr lang="en-US"/>
          </a:p>
        </p:txBody>
      </p:sp>
      <p:sp>
        <p:nvSpPr>
          <p:cNvPr id="18" name="Round Single Corner Rectangle 17"/>
          <p:cNvSpPr/>
          <p:nvPr userDrawn="1"/>
        </p:nvSpPr>
        <p:spPr>
          <a:xfrm rot="5400000">
            <a:off x="0" y="0"/>
            <a:ext cx="759279" cy="759279"/>
          </a:xfrm>
          <a:prstGeom prst="round1Rect">
            <a:avLst>
              <a:gd name="adj" fmla="val 424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412662" y="6400892"/>
            <a:ext cx="2510624" cy="230832"/>
          </a:xfrm>
          <a:prstGeom prst="rect">
            <a:avLst/>
          </a:prstGeom>
        </p:spPr>
        <p:txBody>
          <a:bodyPr wrap="none">
            <a:spAutoFit/>
          </a:bodyPr>
          <a:lstStyle/>
          <a:p>
            <a:pPr algn="r"/>
            <a:r>
              <a:rPr lang="en-US" sz="900" b="0" i="0" dirty="0">
                <a:solidFill>
                  <a:schemeClr val="tx1">
                    <a:lumMod val="85000"/>
                    <a:lumOff val="15000"/>
                  </a:schemeClr>
                </a:solidFill>
                <a:effectLst/>
                <a:latin typeface="+mn-lt"/>
              </a:rPr>
              <a:t>© 2018 </a:t>
            </a:r>
            <a:r>
              <a:rPr lang="en-US" sz="900" b="1" i="0" dirty="0">
                <a:solidFill>
                  <a:schemeClr val="tx1">
                    <a:lumMod val="85000"/>
                    <a:lumOff val="15000"/>
                  </a:schemeClr>
                </a:solidFill>
                <a:effectLst/>
                <a:latin typeface="+mj-lt"/>
              </a:rPr>
              <a:t>Minimal</a:t>
            </a:r>
            <a:r>
              <a:rPr lang="en-US" sz="900" b="1" i="0" baseline="0" dirty="0">
                <a:solidFill>
                  <a:schemeClr val="tx1">
                    <a:lumMod val="85000"/>
                    <a:lumOff val="15000"/>
                  </a:schemeClr>
                </a:solidFill>
                <a:effectLst/>
                <a:latin typeface="+mj-lt"/>
              </a:rPr>
              <a:t> – Presentation template</a:t>
            </a:r>
            <a:endParaRPr lang="en-US" sz="900" b="0" i="0" dirty="0">
              <a:solidFill>
                <a:schemeClr val="tx1">
                  <a:lumMod val="85000"/>
                  <a:lumOff val="15000"/>
                </a:schemeClr>
              </a:solidFill>
              <a:latin typeface="+mj-lt"/>
            </a:endParaRPr>
          </a:p>
        </p:txBody>
      </p:sp>
      <p:sp>
        <p:nvSpPr>
          <p:cNvPr id="20" name="Rectangle 19"/>
          <p:cNvSpPr/>
          <p:nvPr userDrawn="1"/>
        </p:nvSpPr>
        <p:spPr>
          <a:xfrm>
            <a:off x="177500" y="241139"/>
            <a:ext cx="404278" cy="276999"/>
          </a:xfrm>
          <a:prstGeom prst="rect">
            <a:avLst/>
          </a:prstGeom>
        </p:spPr>
        <p:txBody>
          <a:bodyPr wrap="none">
            <a:spAutoFit/>
          </a:bodyPr>
          <a:lstStyle/>
          <a:p>
            <a:pPr algn="ctr"/>
            <a:fld id="{1FF971EA-3A6D-44E0-AE21-1C9457776B3F}" type="slidenum">
              <a:rPr lang="en-US" sz="1200" b="1" smtClean="0">
                <a:solidFill>
                  <a:schemeClr val="bg1"/>
                </a:solidFill>
                <a:latin typeface="+mn-lt"/>
              </a:rPr>
              <a:pPr algn="ctr"/>
              <a:t>‹#›</a:t>
            </a:fld>
            <a:endParaRPr lang="en-US" sz="1100" b="1" dirty="0">
              <a:solidFill>
                <a:schemeClr val="bg1"/>
              </a:solidFill>
              <a:latin typeface="+mn-lt"/>
            </a:endParaRPr>
          </a:p>
        </p:txBody>
      </p:sp>
      <p:cxnSp>
        <p:nvCxnSpPr>
          <p:cNvPr id="21" name="Straight Connector 20"/>
          <p:cNvCxnSpPr/>
          <p:nvPr userDrawn="1"/>
        </p:nvCxnSpPr>
        <p:spPr>
          <a:xfrm flipH="1">
            <a:off x="7249886" y="6523264"/>
            <a:ext cx="211455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86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468A1-4B87-439B-82EC-C3C09A9F3392}" type="datetimeFigureOut">
              <a:rPr lang="en-US" smtClean="0"/>
              <a:t>5/15/2023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971EA-3A6D-44E0-AE21-1C9457776B3F}" type="slidenum">
              <a:rPr lang="en-US" smtClean="0"/>
              <a:t>‹#›</a:t>
            </a:fld>
            <a:endParaRPr lang="en-US" dirty="0"/>
          </a:p>
        </p:txBody>
      </p:sp>
      <p:sp>
        <p:nvSpPr>
          <p:cNvPr id="8" name="TextBox 7">
            <a:extLst>
              <a:ext uri="{FF2B5EF4-FFF2-40B4-BE49-F238E27FC236}">
                <a16:creationId xmlns:a16="http://schemas.microsoft.com/office/drawing/2014/main" id="{189862AD-C627-7C00-9E56-DA5C40985C3F}"/>
              </a:ext>
            </a:extLst>
          </p:cNvPr>
          <p:cNvSpPr txBox="1"/>
          <p:nvPr>
            <p:extLst>
              <p:ext uri="{1162E1C5-73C7-4A58-AE30-91384D911F3F}">
                <p184:classification xmlns:p184="http://schemas.microsoft.com/office/powerpoint/2018/4/main" val="hdr"/>
              </p:ext>
            </p:extLst>
          </p:nvPr>
        </p:nvSpPr>
        <p:spPr>
          <a:xfrm>
            <a:off x="5865813" y="0"/>
            <a:ext cx="488950" cy="152400"/>
          </a:xfrm>
          <a:prstGeom prst="rect">
            <a:avLst/>
          </a:prstGeom>
        </p:spPr>
        <p:txBody>
          <a:bodyPr horzOverflow="overflow" lIns="0" tIns="0" rIns="0" bIns="0">
            <a:spAutoFit/>
          </a:bodyPr>
          <a:lstStyle/>
          <a:p>
            <a:pPr algn="l"/>
            <a:r>
              <a:rPr lang="en-US" sz="1000">
                <a:solidFill>
                  <a:srgbClr val="FF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707346369"/>
      </p:ext>
    </p:extLst>
  </p:cSld>
  <p:clrMap bg1="lt1" tx1="dk1" bg2="lt2" tx2="dk2" accent1="accent1" accent2="accent2" accent3="accent3" accent4="accent4" accent5="accent5" accent6="accent6" hlink="hlink" folHlink="folHlink"/>
  <p:sldLayoutIdLst>
    <p:sldLayoutId id="2147483665" r:id="rId1"/>
    <p:sldLayoutId id="2147483663" r:id="rId2"/>
    <p:sldLayoutId id="2147483666" r:id="rId3"/>
    <p:sldLayoutId id="2147483671" r:id="rId4"/>
    <p:sldLayoutId id="2147483664" r:id="rId5"/>
    <p:sldLayoutId id="2147483669" r:id="rId6"/>
    <p:sldLayoutId id="2147483650" r:id="rId7"/>
    <p:sldLayoutId id="2147483672" r:id="rId8"/>
    <p:sldLayoutId id="2147483655" r:id="rId9"/>
    <p:sldLayoutId id="2147483659" r:id="rId10"/>
    <p:sldLayoutId id="2147483668" r:id="rId11"/>
    <p:sldLayoutId id="21474836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0C2794-A053-E8D0-D4DB-4F602BC64662}"/>
              </a:ext>
            </a:extLst>
          </p:cNvPr>
          <p:cNvPicPr>
            <a:picLocks noChangeAspect="1"/>
          </p:cNvPicPr>
          <p:nvPr/>
        </p:nvPicPr>
        <p:blipFill rotWithShape="1">
          <a:blip r:embed="rId2"/>
          <a:srcRect r="115" b="-1"/>
          <a:stretch/>
        </p:blipFill>
        <p:spPr>
          <a:xfrm>
            <a:off x="20" y="10"/>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9" name="Rectangle 6">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9D963CA-E436-E3E1-9D8C-86D4C79B7942}"/>
              </a:ext>
            </a:extLst>
          </p:cNvPr>
          <p:cNvSpPr txBox="1"/>
          <p:nvPr/>
        </p:nvSpPr>
        <p:spPr>
          <a:xfrm>
            <a:off x="4957524" y="543890"/>
            <a:ext cx="7234456" cy="3477875"/>
          </a:xfrm>
          <a:prstGeom prst="rect">
            <a:avLst/>
          </a:prstGeom>
          <a:noFill/>
        </p:spPr>
        <p:txBody>
          <a:bodyPr wrap="square" rtlCol="0">
            <a:spAutoFit/>
          </a:bodyPr>
          <a:lstStyle/>
          <a:p>
            <a:pPr algn="ctr"/>
            <a:r>
              <a:rPr lang="en-US" sz="4400" b="1" dirty="0">
                <a:solidFill>
                  <a:schemeClr val="tx1">
                    <a:lumMod val="85000"/>
                    <a:lumOff val="15000"/>
                  </a:schemeClr>
                </a:solidFill>
                <a:latin typeface="Century Gothic" panose="020B0502020202020204" pitchFamily="34" charset="0"/>
              </a:rPr>
              <a:t>North Queensland Law Association 2023 Conference, Cairns</a:t>
            </a:r>
          </a:p>
          <a:p>
            <a:pPr algn="ctr"/>
            <a:endParaRPr lang="en-US" sz="4000" b="1" dirty="0">
              <a:solidFill>
                <a:schemeClr val="tx1">
                  <a:lumMod val="85000"/>
                  <a:lumOff val="15000"/>
                </a:schemeClr>
              </a:solidFill>
              <a:latin typeface="Century Gothic" panose="020B0502020202020204" pitchFamily="34" charset="0"/>
            </a:endParaRPr>
          </a:p>
          <a:p>
            <a:pPr algn="ctr"/>
            <a:r>
              <a:rPr lang="en-US" sz="4000" b="1" dirty="0">
                <a:solidFill>
                  <a:schemeClr val="tx1">
                    <a:lumMod val="85000"/>
                    <a:lumOff val="15000"/>
                  </a:schemeClr>
                </a:solidFill>
                <a:latin typeface="Century Gothic" panose="020B0502020202020204" pitchFamily="34" charset="0"/>
              </a:rPr>
              <a:t>19 – 20 May 2023 </a:t>
            </a:r>
            <a:endParaRPr lang="en-US" sz="2400" b="1" dirty="0">
              <a:solidFill>
                <a:schemeClr val="tx1">
                  <a:lumMod val="85000"/>
                  <a:lumOff val="15000"/>
                </a:schemeClr>
              </a:solidFill>
              <a:latin typeface="Century Gothic" panose="020B0502020202020204" pitchFamily="34" charset="0"/>
            </a:endParaRPr>
          </a:p>
        </p:txBody>
      </p:sp>
      <p:sp>
        <p:nvSpPr>
          <p:cNvPr id="4" name="TextBox 3">
            <a:extLst>
              <a:ext uri="{FF2B5EF4-FFF2-40B4-BE49-F238E27FC236}">
                <a16:creationId xmlns:a16="http://schemas.microsoft.com/office/drawing/2014/main" id="{85EFF84E-485F-728F-4EBF-7EDF7C75319F}"/>
              </a:ext>
            </a:extLst>
          </p:cNvPr>
          <p:cNvSpPr txBox="1"/>
          <p:nvPr/>
        </p:nvSpPr>
        <p:spPr>
          <a:xfrm>
            <a:off x="6264144" y="4452355"/>
            <a:ext cx="5102223" cy="879087"/>
          </a:xfrm>
          <a:prstGeom prst="rect">
            <a:avLst/>
          </a:prstGeom>
          <a:noFill/>
        </p:spPr>
        <p:txBody>
          <a:bodyPr wrap="square" rtlCol="0">
            <a:spAutoFit/>
          </a:bodyPr>
          <a:lstStyle/>
          <a:p>
            <a:pPr algn="ctr">
              <a:lnSpc>
                <a:spcPct val="150000"/>
              </a:lnSpc>
            </a:pPr>
            <a:r>
              <a:rPr lang="en-US" b="1" dirty="0">
                <a:solidFill>
                  <a:schemeClr val="tx1">
                    <a:lumMod val="85000"/>
                    <a:lumOff val="15000"/>
                  </a:schemeClr>
                </a:solidFill>
                <a:latin typeface="Century Gothic" panose="020B0502020202020204" pitchFamily="34" charset="0"/>
              </a:rPr>
              <a:t>Peter Shields, Deputy President Parole Board Queensland </a:t>
            </a:r>
          </a:p>
        </p:txBody>
      </p:sp>
    </p:spTree>
    <p:extLst>
      <p:ext uri="{BB962C8B-B14F-4D97-AF65-F5344CB8AC3E}">
        <p14:creationId xmlns:p14="http://schemas.microsoft.com/office/powerpoint/2010/main" val="2746799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18B41-BF25-AD66-5340-C3B2E9B6B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4"/>
            <a:ext cx="12213729" cy="2287118"/>
          </a:xfrm>
          <a:prstGeom prst="rect">
            <a:avLst/>
          </a:prstGeom>
        </p:spPr>
      </p:pic>
      <p:graphicFrame>
        <p:nvGraphicFramePr>
          <p:cNvPr id="3" name="Table 2">
            <a:extLst>
              <a:ext uri="{FF2B5EF4-FFF2-40B4-BE49-F238E27FC236}">
                <a16:creationId xmlns:a16="http://schemas.microsoft.com/office/drawing/2014/main" id="{1ACA2399-AA3B-A7BD-B4D2-9E89D2C6EFF9}"/>
              </a:ext>
            </a:extLst>
          </p:cNvPr>
          <p:cNvGraphicFramePr>
            <a:graphicFrameLocks noGrp="1"/>
          </p:cNvGraphicFramePr>
          <p:nvPr/>
        </p:nvGraphicFramePr>
        <p:xfrm>
          <a:off x="71675" y="6342077"/>
          <a:ext cx="12048649" cy="472516"/>
        </p:xfrm>
        <a:graphic>
          <a:graphicData uri="http://schemas.openxmlformats.org/drawingml/2006/table">
            <a:tbl>
              <a:tblPr firstRow="1" firstCol="1" bandRow="1">
                <a:tableStyleId>{5C22544A-7EE6-4342-B048-85BDC9FD1C3A}</a:tableStyleId>
              </a:tblPr>
              <a:tblGrid>
                <a:gridCol w="12048649">
                  <a:extLst>
                    <a:ext uri="{9D8B030D-6E8A-4147-A177-3AD203B41FA5}">
                      <a16:colId xmlns:a16="http://schemas.microsoft.com/office/drawing/2014/main" val="2218090831"/>
                    </a:ext>
                  </a:extLst>
                </a:gridCol>
              </a:tblGrid>
              <a:tr h="472516">
                <a:tc>
                  <a:txBody>
                    <a:bodyPr/>
                    <a:lstStyle/>
                    <a:p>
                      <a:pPr algn="ctr">
                        <a:lnSpc>
                          <a:spcPct val="115000"/>
                        </a:lnSpc>
                        <a:spcAft>
                          <a:spcPts val="1000"/>
                        </a:spcAft>
                      </a:pPr>
                      <a:endParaRPr lang="en-A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2456562187"/>
                  </a:ext>
                </a:extLst>
              </a:tr>
            </a:tbl>
          </a:graphicData>
        </a:graphic>
      </p:graphicFrame>
      <p:sp>
        <p:nvSpPr>
          <p:cNvPr id="4" name="TextBox 3">
            <a:extLst>
              <a:ext uri="{FF2B5EF4-FFF2-40B4-BE49-F238E27FC236}">
                <a16:creationId xmlns:a16="http://schemas.microsoft.com/office/drawing/2014/main" id="{C0DDCF41-9393-8695-2C99-2A8E82537D9C}"/>
              </a:ext>
            </a:extLst>
          </p:cNvPr>
          <p:cNvSpPr txBox="1"/>
          <p:nvPr/>
        </p:nvSpPr>
        <p:spPr>
          <a:xfrm>
            <a:off x="352338" y="1804142"/>
            <a:ext cx="11190914" cy="5145383"/>
          </a:xfrm>
          <a:prstGeom prst="rect">
            <a:avLst/>
          </a:prstGeom>
          <a:noFill/>
        </p:spPr>
        <p:txBody>
          <a:bodyPr wrap="square" rtlCol="0">
            <a:spAutoFit/>
          </a:bodyPr>
          <a:lstStyle/>
          <a:p>
            <a:pPr lvl="6">
              <a:lnSpc>
                <a:spcPct val="107000"/>
              </a:lnSpc>
              <a:spcAft>
                <a:spcPts val="800"/>
              </a:spcAft>
            </a:pPr>
            <a:r>
              <a:rPr lang="en-AU" b="1" dirty="0">
                <a:effectLst/>
                <a:latin typeface="Century Gothic" panose="020B0502020202020204" pitchFamily="34" charset="0"/>
                <a:ea typeface="Calibri" panose="020F0502020204030204" pitchFamily="34" charset="0"/>
                <a:cs typeface="Times New Roman" panose="02020603050405020304" pitchFamily="18" charset="0"/>
              </a:rPr>
              <a:t>Section 192 </a:t>
            </a:r>
            <a:r>
              <a:rPr lang="en-AU" b="1" i="1" dirty="0">
                <a:effectLst/>
                <a:latin typeface="Century Gothic" panose="020B0502020202020204" pitchFamily="34" charset="0"/>
                <a:ea typeface="Calibri" panose="020F0502020204030204" pitchFamily="34" charset="0"/>
                <a:cs typeface="Times New Roman" panose="02020603050405020304" pitchFamily="18" charset="0"/>
              </a:rPr>
              <a:t>Corrective Services Act 2006 </a:t>
            </a:r>
          </a:p>
          <a:p>
            <a:pPr lvl="6">
              <a:lnSpc>
                <a:spcPct val="107000"/>
              </a:lnSpc>
              <a:spcAft>
                <a:spcPts val="800"/>
              </a:spcAft>
            </a:pPr>
            <a:endParaRPr lang="en-AU"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1800" b="1" dirty="0">
                <a:effectLst/>
                <a:latin typeface="Century Gothic" panose="020B0502020202020204" pitchFamily="34" charset="0"/>
                <a:ea typeface="Calibri" panose="020F0502020204030204" pitchFamily="34" charset="0"/>
                <a:cs typeface="Times New Roman" panose="02020603050405020304" pitchFamily="18" charset="0"/>
              </a:rPr>
              <a:t>Parole Board not bound by sentencing court’s recommendation or parole eligibility date</a:t>
            </a:r>
            <a:endParaRPr lang="en-AU" sz="18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1800" dirty="0">
                <a:effectLst/>
                <a:latin typeface="Century Gothic" panose="020B0502020202020204" pitchFamily="34" charset="0"/>
                <a:ea typeface="Calibri" panose="020F0502020204030204" pitchFamily="34" charset="0"/>
                <a:cs typeface="Times New Roman" panose="02020603050405020304" pitchFamily="18" charset="0"/>
              </a:rPr>
              <a:t>When deciding whether to grant a parole order, a parole board is not bound by the recommendation of the sentencing court or the parole eligibility date fixed by the court under the </a:t>
            </a:r>
            <a:r>
              <a:rPr lang="en-AU" sz="1800" i="1" dirty="0">
                <a:effectLst/>
                <a:latin typeface="Century Gothic" panose="020B0502020202020204" pitchFamily="34" charset="0"/>
                <a:ea typeface="Calibri" panose="020F0502020204030204" pitchFamily="34" charset="0"/>
                <a:cs typeface="Times New Roman" panose="02020603050405020304" pitchFamily="18" charset="0"/>
              </a:rPr>
              <a:t>Penalties and Sentences Act 1992</a:t>
            </a:r>
            <a:r>
              <a:rPr lang="en-AU" sz="1800" dirty="0">
                <a:effectLst/>
                <a:latin typeface="Century Gothic" panose="020B0502020202020204" pitchFamily="34" charset="0"/>
                <a:ea typeface="Calibri" panose="020F0502020204030204" pitchFamily="34" charset="0"/>
                <a:cs typeface="Times New Roman" panose="02020603050405020304" pitchFamily="18" charset="0"/>
              </a:rPr>
              <a:t>, part 9, division 3 </a:t>
            </a:r>
            <a:r>
              <a:rPr lang="en-AU" sz="1800" u="sng" dirty="0">
                <a:effectLst/>
                <a:latin typeface="Century Gothic" panose="020B0502020202020204" pitchFamily="34" charset="0"/>
                <a:ea typeface="Calibri" panose="020F0502020204030204" pitchFamily="34" charset="0"/>
                <a:cs typeface="Times New Roman" panose="02020603050405020304" pitchFamily="18" charset="0"/>
              </a:rPr>
              <a:t>if</a:t>
            </a:r>
            <a:r>
              <a:rPr lang="en-AU" sz="1800" dirty="0">
                <a:effectLst/>
                <a:latin typeface="Century Gothic" panose="020B0502020202020204" pitchFamily="34" charset="0"/>
                <a:ea typeface="Calibri" panose="020F0502020204030204" pitchFamily="34" charset="0"/>
                <a:cs typeface="Times New Roman" panose="02020603050405020304" pitchFamily="18" charset="0"/>
              </a:rPr>
              <a:t> the Board—</a:t>
            </a:r>
          </a:p>
          <a:p>
            <a:pPr algn="just">
              <a:lnSpc>
                <a:spcPct val="107000"/>
              </a:lnSpc>
              <a:spcAft>
                <a:spcPts val="800"/>
              </a:spcAft>
            </a:pPr>
            <a:r>
              <a:rPr lang="en-AU" sz="1800" dirty="0">
                <a:effectLst/>
                <a:latin typeface="Century Gothic" panose="020B0502020202020204" pitchFamily="34" charset="0"/>
                <a:ea typeface="Calibri" panose="020F0502020204030204" pitchFamily="34" charset="0"/>
                <a:cs typeface="Times New Roman" panose="02020603050405020304" pitchFamily="18" charset="0"/>
              </a:rPr>
              <a:t>(a) 	receives information about the prisoner that was not before the court at the time of 	sentencing; and</a:t>
            </a:r>
          </a:p>
          <a:p>
            <a:pPr algn="just">
              <a:lnSpc>
                <a:spcPct val="107000"/>
              </a:lnSpc>
              <a:spcAft>
                <a:spcPts val="800"/>
              </a:spcAft>
            </a:pPr>
            <a:r>
              <a:rPr lang="en-AU" sz="1800" i="1" dirty="0">
                <a:effectLst/>
                <a:latin typeface="Century Gothic" panose="020B0502020202020204" pitchFamily="34" charset="0"/>
                <a:ea typeface="Calibri" panose="020F0502020204030204" pitchFamily="34" charset="0"/>
                <a:cs typeface="Times New Roman" panose="02020603050405020304" pitchFamily="18" charset="0"/>
              </a:rPr>
              <a:t>		Example—</a:t>
            </a:r>
            <a:endParaRPr lang="en-AU" sz="18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1800" i="1" dirty="0">
                <a:effectLst/>
                <a:latin typeface="Century Gothic" panose="020B0502020202020204" pitchFamily="34" charset="0"/>
                <a:ea typeface="Calibri" panose="020F0502020204030204" pitchFamily="34" charset="0"/>
                <a:cs typeface="Times New Roman" panose="02020603050405020304" pitchFamily="18" charset="0"/>
              </a:rPr>
              <a:t>		a psychologist’s report obtained during the prisoner’s period of imprisonment</a:t>
            </a:r>
            <a:endParaRPr lang="en-AU" sz="18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1800" dirty="0">
                <a:effectLst/>
                <a:latin typeface="Century Gothic" panose="020B0502020202020204" pitchFamily="34" charset="0"/>
                <a:ea typeface="Calibri" panose="020F0502020204030204" pitchFamily="34" charset="0"/>
                <a:cs typeface="Times New Roman" panose="02020603050405020304" pitchFamily="18" charset="0"/>
              </a:rPr>
              <a:t>(b) 	after considering the information, considers that the prisoner is not suitable for parole at 	the time recommended or fixed by the court.”</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AU" dirty="0"/>
          </a:p>
        </p:txBody>
      </p:sp>
    </p:spTree>
    <p:extLst>
      <p:ext uri="{BB962C8B-B14F-4D97-AF65-F5344CB8AC3E}">
        <p14:creationId xmlns:p14="http://schemas.microsoft.com/office/powerpoint/2010/main" val="296438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18B41-BF25-AD66-5340-C3B2E9B6B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4"/>
            <a:ext cx="12213729" cy="2287118"/>
          </a:xfrm>
          <a:prstGeom prst="rect">
            <a:avLst/>
          </a:prstGeom>
        </p:spPr>
      </p:pic>
      <p:graphicFrame>
        <p:nvGraphicFramePr>
          <p:cNvPr id="3" name="Table 2">
            <a:extLst>
              <a:ext uri="{FF2B5EF4-FFF2-40B4-BE49-F238E27FC236}">
                <a16:creationId xmlns:a16="http://schemas.microsoft.com/office/drawing/2014/main" id="{1ACA2399-AA3B-A7BD-B4D2-9E89D2C6EFF9}"/>
              </a:ext>
            </a:extLst>
          </p:cNvPr>
          <p:cNvGraphicFramePr>
            <a:graphicFrameLocks noGrp="1"/>
          </p:cNvGraphicFramePr>
          <p:nvPr/>
        </p:nvGraphicFramePr>
        <p:xfrm>
          <a:off x="71675" y="6342077"/>
          <a:ext cx="12048649" cy="472516"/>
        </p:xfrm>
        <a:graphic>
          <a:graphicData uri="http://schemas.openxmlformats.org/drawingml/2006/table">
            <a:tbl>
              <a:tblPr firstRow="1" firstCol="1" bandRow="1">
                <a:tableStyleId>{5C22544A-7EE6-4342-B048-85BDC9FD1C3A}</a:tableStyleId>
              </a:tblPr>
              <a:tblGrid>
                <a:gridCol w="12048649">
                  <a:extLst>
                    <a:ext uri="{9D8B030D-6E8A-4147-A177-3AD203B41FA5}">
                      <a16:colId xmlns:a16="http://schemas.microsoft.com/office/drawing/2014/main" val="2218090831"/>
                    </a:ext>
                  </a:extLst>
                </a:gridCol>
              </a:tblGrid>
              <a:tr h="472516">
                <a:tc>
                  <a:txBody>
                    <a:bodyPr/>
                    <a:lstStyle/>
                    <a:p>
                      <a:pPr algn="ctr">
                        <a:lnSpc>
                          <a:spcPct val="115000"/>
                        </a:lnSpc>
                        <a:spcAft>
                          <a:spcPts val="1000"/>
                        </a:spcAft>
                      </a:pPr>
                      <a:endParaRPr lang="en-A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2456562187"/>
                  </a:ext>
                </a:extLst>
              </a:tr>
            </a:tbl>
          </a:graphicData>
        </a:graphic>
      </p:graphicFrame>
      <p:sp>
        <p:nvSpPr>
          <p:cNvPr id="4" name="TextBox 3">
            <a:extLst>
              <a:ext uri="{FF2B5EF4-FFF2-40B4-BE49-F238E27FC236}">
                <a16:creationId xmlns:a16="http://schemas.microsoft.com/office/drawing/2014/main" id="{C0DDCF41-9393-8695-2C99-2A8E82537D9C}"/>
              </a:ext>
            </a:extLst>
          </p:cNvPr>
          <p:cNvSpPr txBox="1"/>
          <p:nvPr/>
        </p:nvSpPr>
        <p:spPr>
          <a:xfrm>
            <a:off x="135902" y="2019282"/>
            <a:ext cx="11716464" cy="4816190"/>
          </a:xfrm>
          <a:prstGeom prst="rect">
            <a:avLst/>
          </a:prstGeom>
          <a:noFill/>
        </p:spPr>
        <p:txBody>
          <a:bodyPr wrap="square" rtlCol="0">
            <a:spAutoFit/>
          </a:bodyPr>
          <a:lstStyle/>
          <a:p>
            <a:pPr algn="ctr">
              <a:lnSpc>
                <a:spcPct val="107000"/>
              </a:lnSpc>
              <a:spcAft>
                <a:spcPts val="800"/>
              </a:spcAft>
            </a:pPr>
            <a:r>
              <a:rPr lang="en-AU" sz="1400" b="1" i="1" dirty="0">
                <a:latin typeface="Century Gothic" panose="020B0502020202020204" pitchFamily="34" charset="0"/>
                <a:ea typeface="Calibri" panose="020F0502020204030204" pitchFamily="34" charset="0"/>
                <a:cs typeface="Times New Roman" panose="02020603050405020304" pitchFamily="18" charset="0"/>
              </a:rPr>
              <a:t>Sweeney v Queensland Parole Board</a:t>
            </a:r>
            <a:r>
              <a:rPr lang="en-AU" sz="1400" b="1" dirty="0">
                <a:latin typeface="Century Gothic" panose="020B0502020202020204" pitchFamily="34" charset="0"/>
                <a:ea typeface="Calibri" panose="020F0502020204030204" pitchFamily="34" charset="0"/>
                <a:cs typeface="Times New Roman" panose="02020603050405020304" pitchFamily="18" charset="0"/>
              </a:rPr>
              <a:t> [2011] QSC 223 at [23]</a:t>
            </a:r>
          </a:p>
          <a:p>
            <a:pPr algn="just">
              <a:lnSpc>
                <a:spcPct val="107000"/>
              </a:lnSpc>
              <a:spcAft>
                <a:spcPts val="800"/>
              </a:spcAft>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“Section 192 clearly implies that a parole board is bound to make a parole order if there is no relevant information before it which was not before the sentencing judge.”</a:t>
            </a:r>
          </a:p>
          <a:p>
            <a:pPr algn="just">
              <a:lnSpc>
                <a:spcPct val="107000"/>
              </a:lnSpc>
              <a:spcAft>
                <a:spcPts val="800"/>
              </a:spcAft>
            </a:pP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400" b="1" i="1" dirty="0">
                <a:latin typeface="Century Gothic" panose="020B0502020202020204" pitchFamily="34" charset="0"/>
                <a:ea typeface="Calibri" panose="020F0502020204030204" pitchFamily="34" charset="0"/>
                <a:cs typeface="Times New Roman" panose="02020603050405020304" pitchFamily="18" charset="0"/>
              </a:rPr>
              <a:t>Williams v Qld Community Corrections Board</a:t>
            </a:r>
            <a:r>
              <a:rPr lang="en-AU" sz="1400" b="1" dirty="0">
                <a:latin typeface="Century Gothic" panose="020B0502020202020204" pitchFamily="34" charset="0"/>
                <a:ea typeface="Calibri" panose="020F0502020204030204" pitchFamily="34" charset="0"/>
                <a:cs typeface="Times New Roman" panose="02020603050405020304" pitchFamily="18" charset="0"/>
              </a:rPr>
              <a:t> [2000] QCA 75 at [25]</a:t>
            </a:r>
            <a:endParaRPr lang="en-AU"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“But in the absence of such information placing the Board in a better position to make a judgement on this question than the sentencing judge, there is cause to question whether the refusal by the Board to grant parole </a:t>
            </a:r>
            <a:r>
              <a:rPr lang="en-AU" sz="1400" b="1" dirty="0">
                <a:effectLst/>
                <a:latin typeface="Century Gothic" panose="020B0502020202020204" pitchFamily="34" charset="0"/>
                <a:ea typeface="Calibri" panose="020F0502020204030204" pitchFamily="34" charset="0"/>
                <a:cs typeface="Times New Roman" panose="02020603050405020304" pitchFamily="18" charset="0"/>
              </a:rPr>
              <a:t>at or about the time recommended </a:t>
            </a:r>
            <a:r>
              <a:rPr lang="en-AU" sz="1400" dirty="0">
                <a:effectLst/>
                <a:latin typeface="Century Gothic" panose="020B0502020202020204" pitchFamily="34" charset="0"/>
                <a:ea typeface="Calibri" panose="020F0502020204030204" pitchFamily="34" charset="0"/>
                <a:cs typeface="Times New Roman" panose="02020603050405020304" pitchFamily="18" charset="0"/>
              </a:rPr>
              <a:t>is the result of some error by it which would justify a review of its decision.”</a:t>
            </a:r>
            <a:endParaRPr lang="en-AU" sz="1400" baseline="300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400" b="1" i="1" dirty="0">
                <a:latin typeface="Century Gothic" panose="020B0502020202020204" pitchFamily="34" charset="0"/>
                <a:ea typeface="Calibri" panose="020F0502020204030204" pitchFamily="34" charset="0"/>
                <a:cs typeface="Times New Roman" panose="02020603050405020304" pitchFamily="18" charset="0"/>
              </a:rPr>
              <a:t>R v Maxfield</a:t>
            </a:r>
            <a:r>
              <a:rPr lang="en-AU" sz="1400" b="1" dirty="0">
                <a:latin typeface="Century Gothic" panose="020B0502020202020204" pitchFamily="34" charset="0"/>
                <a:ea typeface="Calibri" panose="020F0502020204030204" pitchFamily="34" charset="0"/>
                <a:cs typeface="Times New Roman" panose="02020603050405020304" pitchFamily="18" charset="0"/>
              </a:rPr>
              <a:t> [2000] QCA 320 at [28]</a:t>
            </a:r>
            <a:endParaRPr lang="en-AU"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“If this court recommends that the applicant be eligible for release on parole after having served two years of his term, </a:t>
            </a:r>
            <a:r>
              <a:rPr lang="en-AU" sz="1400" b="1" dirty="0">
                <a:effectLst/>
                <a:latin typeface="Century Gothic" panose="020B0502020202020204" pitchFamily="34" charset="0"/>
                <a:ea typeface="Calibri" panose="020F0502020204030204" pitchFamily="34" charset="0"/>
                <a:cs typeface="Times New Roman" panose="02020603050405020304" pitchFamily="18" charset="0"/>
              </a:rPr>
              <a:t>the reasonable expectation </a:t>
            </a:r>
            <a:r>
              <a:rPr lang="en-AU" sz="1400" dirty="0">
                <a:effectLst/>
                <a:latin typeface="Century Gothic" panose="020B0502020202020204" pitchFamily="34" charset="0"/>
                <a:ea typeface="Calibri" panose="020F0502020204030204" pitchFamily="34" charset="0"/>
                <a:cs typeface="Times New Roman" panose="02020603050405020304" pitchFamily="18" charset="0"/>
              </a:rPr>
              <a:t>thereby created cannot be defeated by imposing upon him a high security classification on the basis of factors considered by the court and then refusing an application for parole at the recommended time on the basis of the classification.”</a:t>
            </a:r>
          </a:p>
          <a:p>
            <a:pPr algn="just">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83414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7CB140-FD4F-434C-892E-581A098F5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4"/>
            <a:ext cx="12213729" cy="2287118"/>
          </a:xfrm>
          <a:prstGeom prst="rect">
            <a:avLst/>
          </a:prstGeom>
        </p:spPr>
      </p:pic>
      <p:sp>
        <p:nvSpPr>
          <p:cNvPr id="3" name="TextBox 2">
            <a:extLst>
              <a:ext uri="{FF2B5EF4-FFF2-40B4-BE49-F238E27FC236}">
                <a16:creationId xmlns:a16="http://schemas.microsoft.com/office/drawing/2014/main" id="{DF89AA19-6520-023E-FF76-4481D34ACDCB}"/>
              </a:ext>
            </a:extLst>
          </p:cNvPr>
          <p:cNvSpPr txBox="1"/>
          <p:nvPr/>
        </p:nvSpPr>
        <p:spPr>
          <a:xfrm>
            <a:off x="1050022" y="3305262"/>
            <a:ext cx="10091956" cy="984885"/>
          </a:xfrm>
          <a:prstGeom prst="rect">
            <a:avLst/>
          </a:prstGeom>
          <a:noFill/>
        </p:spPr>
        <p:txBody>
          <a:bodyPr wrap="square" rtlCol="0">
            <a:spAutoFit/>
          </a:bodyPr>
          <a:lstStyle/>
          <a:p>
            <a:r>
              <a:rPr lang="en-AU" sz="4000" b="1" dirty="0">
                <a:effectLst/>
                <a:latin typeface="Century Gothic" panose="020B0502020202020204" pitchFamily="34" charset="0"/>
                <a:ea typeface="Calibri" panose="020F0502020204030204" pitchFamily="34" charset="0"/>
                <a:cs typeface="Calibri" panose="020F0502020204030204" pitchFamily="34" charset="0"/>
              </a:rPr>
              <a:t>Potential reasons to grant a parole order </a:t>
            </a:r>
            <a:endParaRPr lang="en-AU" sz="4000" dirty="0">
              <a:effectLst/>
              <a:latin typeface="Century Gothic" panose="020B0502020202020204" pitchFamily="34" charset="0"/>
              <a:ea typeface="Calibri" panose="020F0502020204030204" pitchFamily="34" charset="0"/>
            </a:endParaRPr>
          </a:p>
          <a:p>
            <a:endParaRPr lang="en-AU" dirty="0"/>
          </a:p>
        </p:txBody>
      </p:sp>
      <p:sp>
        <p:nvSpPr>
          <p:cNvPr id="4" name="TextBox 3">
            <a:extLst>
              <a:ext uri="{FF2B5EF4-FFF2-40B4-BE49-F238E27FC236}">
                <a16:creationId xmlns:a16="http://schemas.microsoft.com/office/drawing/2014/main" id="{9887DF44-B142-7930-3375-4CC281C7B484}"/>
              </a:ext>
            </a:extLst>
          </p:cNvPr>
          <p:cNvSpPr txBox="1"/>
          <p:nvPr/>
        </p:nvSpPr>
        <p:spPr>
          <a:xfrm>
            <a:off x="6895750" y="5754848"/>
            <a:ext cx="5108896" cy="984885"/>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77893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879E907-2D6B-DE9B-59C5-8F0EED8A09B9}"/>
              </a:ext>
            </a:extLst>
          </p:cNvPr>
          <p:cNvSpPr/>
          <p:nvPr/>
        </p:nvSpPr>
        <p:spPr>
          <a:xfrm>
            <a:off x="5612235" y="43407"/>
            <a:ext cx="949930" cy="2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DCE593A3-87A3-CF77-B34D-8109DA6E236A}"/>
              </a:ext>
            </a:extLst>
          </p:cNvPr>
          <p:cNvGrpSpPr/>
          <p:nvPr/>
        </p:nvGrpSpPr>
        <p:grpSpPr>
          <a:xfrm>
            <a:off x="713064" y="3502611"/>
            <a:ext cx="10307543" cy="939974"/>
            <a:chOff x="920126" y="3245637"/>
            <a:chExt cx="9169344" cy="1038377"/>
          </a:xfrm>
        </p:grpSpPr>
        <p:grpSp>
          <p:nvGrpSpPr>
            <p:cNvPr id="8" name="Group 7">
              <a:extLst>
                <a:ext uri="{FF2B5EF4-FFF2-40B4-BE49-F238E27FC236}">
                  <a16:creationId xmlns:a16="http://schemas.microsoft.com/office/drawing/2014/main" id="{B62B551B-51FE-CE1A-AFA1-B54F2EC4161E}"/>
                </a:ext>
              </a:extLst>
            </p:cNvPr>
            <p:cNvGrpSpPr/>
            <p:nvPr/>
          </p:nvGrpSpPr>
          <p:grpSpPr>
            <a:xfrm>
              <a:off x="920126" y="3246010"/>
              <a:ext cx="2400196" cy="1038004"/>
              <a:chOff x="882650" y="2809875"/>
              <a:chExt cx="5124450" cy="2216150"/>
            </a:xfrm>
          </p:grpSpPr>
          <p:sp>
            <p:nvSpPr>
              <p:cNvPr id="27" name="Freeform 5">
                <a:extLst>
                  <a:ext uri="{FF2B5EF4-FFF2-40B4-BE49-F238E27FC236}">
                    <a16:creationId xmlns:a16="http://schemas.microsoft.com/office/drawing/2014/main" id="{EBC6E05C-16F9-EA54-2F13-88B320FD4C3A}"/>
                  </a:ext>
                </a:extLst>
              </p:cNvPr>
              <p:cNvSpPr>
                <a:spLocks/>
              </p:cNvSpPr>
              <p:nvPr/>
            </p:nvSpPr>
            <p:spPr bwMode="auto">
              <a:xfrm>
                <a:off x="882650" y="3235325"/>
                <a:ext cx="5124450" cy="1436688"/>
              </a:xfrm>
              <a:custGeom>
                <a:avLst/>
                <a:gdLst>
                  <a:gd name="T0" fmla="*/ 2958 w 3228"/>
                  <a:gd name="T1" fmla="*/ 905 h 905"/>
                  <a:gd name="T2" fmla="*/ 0 w 3228"/>
                  <a:gd name="T3" fmla="*/ 905 h 905"/>
                  <a:gd name="T4" fmla="*/ 269 w 3228"/>
                  <a:gd name="T5" fmla="*/ 449 h 905"/>
                  <a:gd name="T6" fmla="*/ 0 w 3228"/>
                  <a:gd name="T7" fmla="*/ 0 h 905"/>
                  <a:gd name="T8" fmla="*/ 2958 w 3228"/>
                  <a:gd name="T9" fmla="*/ 0 h 905"/>
                  <a:gd name="T10" fmla="*/ 3228 w 3228"/>
                  <a:gd name="T11" fmla="*/ 449 h 905"/>
                  <a:gd name="T12" fmla="*/ 2958 w 3228"/>
                  <a:gd name="T13" fmla="*/ 905 h 905"/>
                </a:gdLst>
                <a:ahLst/>
                <a:cxnLst>
                  <a:cxn ang="0">
                    <a:pos x="T0" y="T1"/>
                  </a:cxn>
                  <a:cxn ang="0">
                    <a:pos x="T2" y="T3"/>
                  </a:cxn>
                  <a:cxn ang="0">
                    <a:pos x="T4" y="T5"/>
                  </a:cxn>
                  <a:cxn ang="0">
                    <a:pos x="T6" y="T7"/>
                  </a:cxn>
                  <a:cxn ang="0">
                    <a:pos x="T8" y="T9"/>
                  </a:cxn>
                  <a:cxn ang="0">
                    <a:pos x="T10" y="T11"/>
                  </a:cxn>
                  <a:cxn ang="0">
                    <a:pos x="T12" y="T13"/>
                  </a:cxn>
                </a:cxnLst>
                <a:rect l="0" t="0" r="r" b="b"/>
                <a:pathLst>
                  <a:path w="3228" h="905">
                    <a:moveTo>
                      <a:pt x="2958" y="905"/>
                    </a:moveTo>
                    <a:lnTo>
                      <a:pt x="0" y="905"/>
                    </a:lnTo>
                    <a:lnTo>
                      <a:pt x="269" y="449"/>
                    </a:lnTo>
                    <a:lnTo>
                      <a:pt x="0" y="0"/>
                    </a:lnTo>
                    <a:lnTo>
                      <a:pt x="2958" y="0"/>
                    </a:lnTo>
                    <a:lnTo>
                      <a:pt x="3228" y="449"/>
                    </a:lnTo>
                    <a:lnTo>
                      <a:pt x="2958" y="90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6">
                <a:extLst>
                  <a:ext uri="{FF2B5EF4-FFF2-40B4-BE49-F238E27FC236}">
                    <a16:creationId xmlns:a16="http://schemas.microsoft.com/office/drawing/2014/main" id="{8210FF84-D519-D763-53B6-DFE122F4ED98}"/>
                  </a:ext>
                </a:extLst>
              </p:cNvPr>
              <p:cNvSpPr>
                <a:spLocks/>
              </p:cNvSpPr>
              <p:nvPr/>
            </p:nvSpPr>
            <p:spPr bwMode="auto">
              <a:xfrm>
                <a:off x="2185988" y="3235325"/>
                <a:ext cx="2212975" cy="1436688"/>
              </a:xfrm>
              <a:custGeom>
                <a:avLst/>
                <a:gdLst>
                  <a:gd name="T0" fmla="*/ 0 w 853"/>
                  <a:gd name="T1" fmla="*/ 329 h 552"/>
                  <a:gd name="T2" fmla="*/ 64 w 853"/>
                  <a:gd name="T3" fmla="*/ 552 h 552"/>
                  <a:gd name="T4" fmla="*/ 789 w 853"/>
                  <a:gd name="T5" fmla="*/ 552 h 552"/>
                  <a:gd name="T6" fmla="*/ 853 w 853"/>
                  <a:gd name="T7" fmla="*/ 329 h 552"/>
                  <a:gd name="T8" fmla="*/ 698 w 853"/>
                  <a:gd name="T9" fmla="*/ 0 h 552"/>
                  <a:gd name="T10" fmla="*/ 155 w 853"/>
                  <a:gd name="T11" fmla="*/ 0 h 552"/>
                  <a:gd name="T12" fmla="*/ 0 w 853"/>
                  <a:gd name="T13" fmla="*/ 329 h 552"/>
                </a:gdLst>
                <a:ahLst/>
                <a:cxnLst>
                  <a:cxn ang="0">
                    <a:pos x="T0" y="T1"/>
                  </a:cxn>
                  <a:cxn ang="0">
                    <a:pos x="T2" y="T3"/>
                  </a:cxn>
                  <a:cxn ang="0">
                    <a:pos x="T4" y="T5"/>
                  </a:cxn>
                  <a:cxn ang="0">
                    <a:pos x="T6" y="T7"/>
                  </a:cxn>
                  <a:cxn ang="0">
                    <a:pos x="T8" y="T9"/>
                  </a:cxn>
                  <a:cxn ang="0">
                    <a:pos x="T10" y="T11"/>
                  </a:cxn>
                  <a:cxn ang="0">
                    <a:pos x="T12" y="T13"/>
                  </a:cxn>
                </a:cxnLst>
                <a:rect l="0" t="0" r="r" b="b"/>
                <a:pathLst>
                  <a:path w="853" h="552">
                    <a:moveTo>
                      <a:pt x="0" y="329"/>
                    </a:moveTo>
                    <a:cubicBezTo>
                      <a:pt x="0" y="411"/>
                      <a:pt x="23" y="487"/>
                      <a:pt x="64" y="552"/>
                    </a:cubicBezTo>
                    <a:cubicBezTo>
                      <a:pt x="789" y="552"/>
                      <a:pt x="789" y="552"/>
                      <a:pt x="789" y="552"/>
                    </a:cubicBezTo>
                    <a:cubicBezTo>
                      <a:pt x="829" y="487"/>
                      <a:pt x="853" y="411"/>
                      <a:pt x="853" y="329"/>
                    </a:cubicBezTo>
                    <a:cubicBezTo>
                      <a:pt x="853" y="196"/>
                      <a:pt x="792" y="78"/>
                      <a:pt x="698" y="0"/>
                    </a:cubicBezTo>
                    <a:cubicBezTo>
                      <a:pt x="155" y="0"/>
                      <a:pt x="155" y="0"/>
                      <a:pt x="155" y="0"/>
                    </a:cubicBezTo>
                    <a:cubicBezTo>
                      <a:pt x="61" y="78"/>
                      <a:pt x="0" y="196"/>
                      <a:pt x="0" y="329"/>
                    </a:cubicBezTo>
                    <a:close/>
                  </a:path>
                </a:pathLst>
              </a:custGeom>
              <a:solidFill>
                <a:schemeClr val="accent1">
                  <a:lumMod val="75000"/>
                  <a:alpha val="54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Oval 28">
                <a:extLst>
                  <a:ext uri="{FF2B5EF4-FFF2-40B4-BE49-F238E27FC236}">
                    <a16:creationId xmlns:a16="http://schemas.microsoft.com/office/drawing/2014/main" id="{25D473E2-3B50-AFD5-1746-439859C0E47D}"/>
                  </a:ext>
                </a:extLst>
              </p:cNvPr>
              <p:cNvSpPr>
                <a:spLocks noChangeArrowheads="1"/>
              </p:cNvSpPr>
              <p:nvPr/>
            </p:nvSpPr>
            <p:spPr bwMode="auto">
              <a:xfrm>
                <a:off x="2359025" y="2809875"/>
                <a:ext cx="2211388" cy="2216150"/>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Oval 29">
                <a:extLst>
                  <a:ext uri="{FF2B5EF4-FFF2-40B4-BE49-F238E27FC236}">
                    <a16:creationId xmlns:a16="http://schemas.microsoft.com/office/drawing/2014/main" id="{92AD7AAB-C489-E715-A90B-4AAAF865A7CD}"/>
                  </a:ext>
                </a:extLst>
              </p:cNvPr>
              <p:cNvSpPr>
                <a:spLocks noChangeArrowheads="1"/>
              </p:cNvSpPr>
              <p:nvPr/>
            </p:nvSpPr>
            <p:spPr bwMode="auto">
              <a:xfrm>
                <a:off x="2746375" y="3282950"/>
                <a:ext cx="1352550" cy="1355725"/>
              </a:xfrm>
              <a:prstGeom prst="ellipse">
                <a:avLst/>
              </a:prstGeom>
              <a:solidFill>
                <a:schemeClr val="accent1">
                  <a:lumMod val="75000"/>
                  <a:alpha val="54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Oval 30">
                <a:extLst>
                  <a:ext uri="{FF2B5EF4-FFF2-40B4-BE49-F238E27FC236}">
                    <a16:creationId xmlns:a16="http://schemas.microsoft.com/office/drawing/2014/main" id="{9A91C41B-EB68-D92F-1BE8-6D8807EF0074}"/>
                  </a:ext>
                </a:extLst>
              </p:cNvPr>
              <p:cNvSpPr>
                <a:spLocks noChangeArrowheads="1"/>
              </p:cNvSpPr>
              <p:nvPr/>
            </p:nvSpPr>
            <p:spPr bwMode="auto">
              <a:xfrm>
                <a:off x="2787650" y="3238500"/>
                <a:ext cx="1355725" cy="13573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 name="Group 8">
              <a:extLst>
                <a:ext uri="{FF2B5EF4-FFF2-40B4-BE49-F238E27FC236}">
                  <a16:creationId xmlns:a16="http://schemas.microsoft.com/office/drawing/2014/main" id="{3A4DDCAE-3C0D-93A9-F6EF-6D362592C55F}"/>
                </a:ext>
              </a:extLst>
            </p:cNvPr>
            <p:cNvGrpSpPr/>
            <p:nvPr/>
          </p:nvGrpSpPr>
          <p:grpSpPr>
            <a:xfrm>
              <a:off x="3177560" y="3245637"/>
              <a:ext cx="2400196" cy="1038004"/>
              <a:chOff x="882650" y="2809081"/>
              <a:chExt cx="5124450" cy="2216150"/>
            </a:xfrm>
          </p:grpSpPr>
          <p:sp>
            <p:nvSpPr>
              <p:cNvPr id="22" name="Freeform 5">
                <a:extLst>
                  <a:ext uri="{FF2B5EF4-FFF2-40B4-BE49-F238E27FC236}">
                    <a16:creationId xmlns:a16="http://schemas.microsoft.com/office/drawing/2014/main" id="{6A52B023-CA39-3991-C31D-3198B52FCAFF}"/>
                  </a:ext>
                </a:extLst>
              </p:cNvPr>
              <p:cNvSpPr>
                <a:spLocks/>
              </p:cNvSpPr>
              <p:nvPr/>
            </p:nvSpPr>
            <p:spPr bwMode="auto">
              <a:xfrm>
                <a:off x="882650" y="3235325"/>
                <a:ext cx="5124450" cy="1436688"/>
              </a:xfrm>
              <a:custGeom>
                <a:avLst/>
                <a:gdLst>
                  <a:gd name="T0" fmla="*/ 2958 w 3228"/>
                  <a:gd name="T1" fmla="*/ 905 h 905"/>
                  <a:gd name="T2" fmla="*/ 0 w 3228"/>
                  <a:gd name="T3" fmla="*/ 905 h 905"/>
                  <a:gd name="T4" fmla="*/ 269 w 3228"/>
                  <a:gd name="T5" fmla="*/ 449 h 905"/>
                  <a:gd name="T6" fmla="*/ 0 w 3228"/>
                  <a:gd name="T7" fmla="*/ 0 h 905"/>
                  <a:gd name="T8" fmla="*/ 2958 w 3228"/>
                  <a:gd name="T9" fmla="*/ 0 h 905"/>
                  <a:gd name="T10" fmla="*/ 3228 w 3228"/>
                  <a:gd name="T11" fmla="*/ 449 h 905"/>
                  <a:gd name="T12" fmla="*/ 2958 w 3228"/>
                  <a:gd name="T13" fmla="*/ 905 h 905"/>
                </a:gdLst>
                <a:ahLst/>
                <a:cxnLst>
                  <a:cxn ang="0">
                    <a:pos x="T0" y="T1"/>
                  </a:cxn>
                  <a:cxn ang="0">
                    <a:pos x="T2" y="T3"/>
                  </a:cxn>
                  <a:cxn ang="0">
                    <a:pos x="T4" y="T5"/>
                  </a:cxn>
                  <a:cxn ang="0">
                    <a:pos x="T6" y="T7"/>
                  </a:cxn>
                  <a:cxn ang="0">
                    <a:pos x="T8" y="T9"/>
                  </a:cxn>
                  <a:cxn ang="0">
                    <a:pos x="T10" y="T11"/>
                  </a:cxn>
                  <a:cxn ang="0">
                    <a:pos x="T12" y="T13"/>
                  </a:cxn>
                </a:cxnLst>
                <a:rect l="0" t="0" r="r" b="b"/>
                <a:pathLst>
                  <a:path w="3228" h="905">
                    <a:moveTo>
                      <a:pt x="2958" y="905"/>
                    </a:moveTo>
                    <a:lnTo>
                      <a:pt x="0" y="905"/>
                    </a:lnTo>
                    <a:lnTo>
                      <a:pt x="269" y="449"/>
                    </a:lnTo>
                    <a:lnTo>
                      <a:pt x="0" y="0"/>
                    </a:lnTo>
                    <a:lnTo>
                      <a:pt x="2958" y="0"/>
                    </a:lnTo>
                    <a:lnTo>
                      <a:pt x="3228" y="449"/>
                    </a:lnTo>
                    <a:lnTo>
                      <a:pt x="2958" y="90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6">
                <a:extLst>
                  <a:ext uri="{FF2B5EF4-FFF2-40B4-BE49-F238E27FC236}">
                    <a16:creationId xmlns:a16="http://schemas.microsoft.com/office/drawing/2014/main" id="{069FD5E8-A2CC-14EC-3C96-74A6C4F7BF1E}"/>
                  </a:ext>
                </a:extLst>
              </p:cNvPr>
              <p:cNvSpPr>
                <a:spLocks/>
              </p:cNvSpPr>
              <p:nvPr/>
            </p:nvSpPr>
            <p:spPr bwMode="auto">
              <a:xfrm>
                <a:off x="2185988" y="3235325"/>
                <a:ext cx="2212975" cy="1436688"/>
              </a:xfrm>
              <a:custGeom>
                <a:avLst/>
                <a:gdLst>
                  <a:gd name="T0" fmla="*/ 0 w 853"/>
                  <a:gd name="T1" fmla="*/ 329 h 552"/>
                  <a:gd name="T2" fmla="*/ 64 w 853"/>
                  <a:gd name="T3" fmla="*/ 552 h 552"/>
                  <a:gd name="T4" fmla="*/ 789 w 853"/>
                  <a:gd name="T5" fmla="*/ 552 h 552"/>
                  <a:gd name="T6" fmla="*/ 853 w 853"/>
                  <a:gd name="T7" fmla="*/ 329 h 552"/>
                  <a:gd name="T8" fmla="*/ 698 w 853"/>
                  <a:gd name="T9" fmla="*/ 0 h 552"/>
                  <a:gd name="T10" fmla="*/ 155 w 853"/>
                  <a:gd name="T11" fmla="*/ 0 h 552"/>
                  <a:gd name="T12" fmla="*/ 0 w 853"/>
                  <a:gd name="T13" fmla="*/ 329 h 552"/>
                </a:gdLst>
                <a:ahLst/>
                <a:cxnLst>
                  <a:cxn ang="0">
                    <a:pos x="T0" y="T1"/>
                  </a:cxn>
                  <a:cxn ang="0">
                    <a:pos x="T2" y="T3"/>
                  </a:cxn>
                  <a:cxn ang="0">
                    <a:pos x="T4" y="T5"/>
                  </a:cxn>
                  <a:cxn ang="0">
                    <a:pos x="T6" y="T7"/>
                  </a:cxn>
                  <a:cxn ang="0">
                    <a:pos x="T8" y="T9"/>
                  </a:cxn>
                  <a:cxn ang="0">
                    <a:pos x="T10" y="T11"/>
                  </a:cxn>
                  <a:cxn ang="0">
                    <a:pos x="T12" y="T13"/>
                  </a:cxn>
                </a:cxnLst>
                <a:rect l="0" t="0" r="r" b="b"/>
                <a:pathLst>
                  <a:path w="853" h="552">
                    <a:moveTo>
                      <a:pt x="0" y="329"/>
                    </a:moveTo>
                    <a:cubicBezTo>
                      <a:pt x="0" y="411"/>
                      <a:pt x="23" y="487"/>
                      <a:pt x="64" y="552"/>
                    </a:cubicBezTo>
                    <a:cubicBezTo>
                      <a:pt x="789" y="552"/>
                      <a:pt x="789" y="552"/>
                      <a:pt x="789" y="552"/>
                    </a:cubicBezTo>
                    <a:cubicBezTo>
                      <a:pt x="829" y="487"/>
                      <a:pt x="853" y="411"/>
                      <a:pt x="853" y="329"/>
                    </a:cubicBezTo>
                    <a:cubicBezTo>
                      <a:pt x="853" y="196"/>
                      <a:pt x="792" y="78"/>
                      <a:pt x="698" y="0"/>
                    </a:cubicBezTo>
                    <a:cubicBezTo>
                      <a:pt x="155" y="0"/>
                      <a:pt x="155" y="0"/>
                      <a:pt x="155" y="0"/>
                    </a:cubicBezTo>
                    <a:cubicBezTo>
                      <a:pt x="61" y="78"/>
                      <a:pt x="0" y="196"/>
                      <a:pt x="0" y="329"/>
                    </a:cubicBezTo>
                    <a:close/>
                  </a:path>
                </a:pathLst>
              </a:custGeom>
              <a:solidFill>
                <a:schemeClr val="accent2">
                  <a:lumMod val="75000"/>
                  <a:alpha val="9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Oval 23">
                <a:extLst>
                  <a:ext uri="{FF2B5EF4-FFF2-40B4-BE49-F238E27FC236}">
                    <a16:creationId xmlns:a16="http://schemas.microsoft.com/office/drawing/2014/main" id="{1749FE87-740C-0A31-842A-BBBACCFE1580}"/>
                  </a:ext>
                </a:extLst>
              </p:cNvPr>
              <p:cNvSpPr>
                <a:spLocks noChangeArrowheads="1"/>
              </p:cNvSpPr>
              <p:nvPr/>
            </p:nvSpPr>
            <p:spPr bwMode="auto">
              <a:xfrm>
                <a:off x="2359816" y="2809081"/>
                <a:ext cx="2211389" cy="2216150"/>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Oval 24">
                <a:extLst>
                  <a:ext uri="{FF2B5EF4-FFF2-40B4-BE49-F238E27FC236}">
                    <a16:creationId xmlns:a16="http://schemas.microsoft.com/office/drawing/2014/main" id="{C05B62DE-A16F-3C31-B1EE-A3FF4CBF8845}"/>
                  </a:ext>
                </a:extLst>
              </p:cNvPr>
              <p:cNvSpPr>
                <a:spLocks noChangeArrowheads="1"/>
              </p:cNvSpPr>
              <p:nvPr/>
            </p:nvSpPr>
            <p:spPr bwMode="auto">
              <a:xfrm>
                <a:off x="2746376" y="3282949"/>
                <a:ext cx="1352550" cy="1355725"/>
              </a:xfrm>
              <a:prstGeom prst="ellipse">
                <a:avLst/>
              </a:prstGeom>
              <a:solidFill>
                <a:schemeClr val="accent2">
                  <a:lumMod val="75000"/>
                  <a:alpha val="41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Oval 25">
                <a:extLst>
                  <a:ext uri="{FF2B5EF4-FFF2-40B4-BE49-F238E27FC236}">
                    <a16:creationId xmlns:a16="http://schemas.microsoft.com/office/drawing/2014/main" id="{8EC71F3A-6355-7FA2-43E0-4A649DD0121D}"/>
                  </a:ext>
                </a:extLst>
              </p:cNvPr>
              <p:cNvSpPr>
                <a:spLocks noChangeArrowheads="1"/>
              </p:cNvSpPr>
              <p:nvPr/>
            </p:nvSpPr>
            <p:spPr bwMode="auto">
              <a:xfrm>
                <a:off x="2787650" y="3238500"/>
                <a:ext cx="1355725" cy="13573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0" name="Group 9">
              <a:extLst>
                <a:ext uri="{FF2B5EF4-FFF2-40B4-BE49-F238E27FC236}">
                  <a16:creationId xmlns:a16="http://schemas.microsoft.com/office/drawing/2014/main" id="{4FF9036B-F74D-485A-CF31-E8FC51247564}"/>
                </a:ext>
              </a:extLst>
            </p:cNvPr>
            <p:cNvGrpSpPr/>
            <p:nvPr/>
          </p:nvGrpSpPr>
          <p:grpSpPr>
            <a:xfrm>
              <a:off x="5431840" y="3246010"/>
              <a:ext cx="2400196" cy="1038004"/>
              <a:chOff x="882650" y="2809875"/>
              <a:chExt cx="5124450" cy="2216150"/>
            </a:xfrm>
          </p:grpSpPr>
          <p:sp>
            <p:nvSpPr>
              <p:cNvPr id="17" name="Freeform 5">
                <a:extLst>
                  <a:ext uri="{FF2B5EF4-FFF2-40B4-BE49-F238E27FC236}">
                    <a16:creationId xmlns:a16="http://schemas.microsoft.com/office/drawing/2014/main" id="{EB830EC1-E467-D766-D541-0F1497E6EEE3}"/>
                  </a:ext>
                </a:extLst>
              </p:cNvPr>
              <p:cNvSpPr>
                <a:spLocks/>
              </p:cNvSpPr>
              <p:nvPr/>
            </p:nvSpPr>
            <p:spPr bwMode="auto">
              <a:xfrm>
                <a:off x="882650" y="3235325"/>
                <a:ext cx="5124450" cy="1436688"/>
              </a:xfrm>
              <a:custGeom>
                <a:avLst/>
                <a:gdLst>
                  <a:gd name="T0" fmla="*/ 2958 w 3228"/>
                  <a:gd name="T1" fmla="*/ 905 h 905"/>
                  <a:gd name="T2" fmla="*/ 0 w 3228"/>
                  <a:gd name="T3" fmla="*/ 905 h 905"/>
                  <a:gd name="T4" fmla="*/ 269 w 3228"/>
                  <a:gd name="T5" fmla="*/ 449 h 905"/>
                  <a:gd name="T6" fmla="*/ 0 w 3228"/>
                  <a:gd name="T7" fmla="*/ 0 h 905"/>
                  <a:gd name="T8" fmla="*/ 2958 w 3228"/>
                  <a:gd name="T9" fmla="*/ 0 h 905"/>
                  <a:gd name="T10" fmla="*/ 3228 w 3228"/>
                  <a:gd name="T11" fmla="*/ 449 h 905"/>
                  <a:gd name="T12" fmla="*/ 2958 w 3228"/>
                  <a:gd name="T13" fmla="*/ 905 h 905"/>
                </a:gdLst>
                <a:ahLst/>
                <a:cxnLst>
                  <a:cxn ang="0">
                    <a:pos x="T0" y="T1"/>
                  </a:cxn>
                  <a:cxn ang="0">
                    <a:pos x="T2" y="T3"/>
                  </a:cxn>
                  <a:cxn ang="0">
                    <a:pos x="T4" y="T5"/>
                  </a:cxn>
                  <a:cxn ang="0">
                    <a:pos x="T6" y="T7"/>
                  </a:cxn>
                  <a:cxn ang="0">
                    <a:pos x="T8" y="T9"/>
                  </a:cxn>
                  <a:cxn ang="0">
                    <a:pos x="T10" y="T11"/>
                  </a:cxn>
                  <a:cxn ang="0">
                    <a:pos x="T12" y="T13"/>
                  </a:cxn>
                </a:cxnLst>
                <a:rect l="0" t="0" r="r" b="b"/>
                <a:pathLst>
                  <a:path w="3228" h="905">
                    <a:moveTo>
                      <a:pt x="2958" y="905"/>
                    </a:moveTo>
                    <a:lnTo>
                      <a:pt x="0" y="905"/>
                    </a:lnTo>
                    <a:lnTo>
                      <a:pt x="269" y="449"/>
                    </a:lnTo>
                    <a:lnTo>
                      <a:pt x="0" y="0"/>
                    </a:lnTo>
                    <a:lnTo>
                      <a:pt x="2958" y="0"/>
                    </a:lnTo>
                    <a:lnTo>
                      <a:pt x="3228" y="449"/>
                    </a:lnTo>
                    <a:lnTo>
                      <a:pt x="2958" y="90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6">
                <a:extLst>
                  <a:ext uri="{FF2B5EF4-FFF2-40B4-BE49-F238E27FC236}">
                    <a16:creationId xmlns:a16="http://schemas.microsoft.com/office/drawing/2014/main" id="{617E4D67-6927-841C-6A31-901C46B49E4D}"/>
                  </a:ext>
                </a:extLst>
              </p:cNvPr>
              <p:cNvSpPr>
                <a:spLocks/>
              </p:cNvSpPr>
              <p:nvPr/>
            </p:nvSpPr>
            <p:spPr bwMode="auto">
              <a:xfrm>
                <a:off x="2185988" y="3235325"/>
                <a:ext cx="2212975" cy="1436688"/>
              </a:xfrm>
              <a:custGeom>
                <a:avLst/>
                <a:gdLst>
                  <a:gd name="T0" fmla="*/ 0 w 853"/>
                  <a:gd name="T1" fmla="*/ 329 h 552"/>
                  <a:gd name="T2" fmla="*/ 64 w 853"/>
                  <a:gd name="T3" fmla="*/ 552 h 552"/>
                  <a:gd name="T4" fmla="*/ 789 w 853"/>
                  <a:gd name="T5" fmla="*/ 552 h 552"/>
                  <a:gd name="T6" fmla="*/ 853 w 853"/>
                  <a:gd name="T7" fmla="*/ 329 h 552"/>
                  <a:gd name="T8" fmla="*/ 698 w 853"/>
                  <a:gd name="T9" fmla="*/ 0 h 552"/>
                  <a:gd name="T10" fmla="*/ 155 w 853"/>
                  <a:gd name="T11" fmla="*/ 0 h 552"/>
                  <a:gd name="T12" fmla="*/ 0 w 853"/>
                  <a:gd name="T13" fmla="*/ 329 h 552"/>
                </a:gdLst>
                <a:ahLst/>
                <a:cxnLst>
                  <a:cxn ang="0">
                    <a:pos x="T0" y="T1"/>
                  </a:cxn>
                  <a:cxn ang="0">
                    <a:pos x="T2" y="T3"/>
                  </a:cxn>
                  <a:cxn ang="0">
                    <a:pos x="T4" y="T5"/>
                  </a:cxn>
                  <a:cxn ang="0">
                    <a:pos x="T6" y="T7"/>
                  </a:cxn>
                  <a:cxn ang="0">
                    <a:pos x="T8" y="T9"/>
                  </a:cxn>
                  <a:cxn ang="0">
                    <a:pos x="T10" y="T11"/>
                  </a:cxn>
                  <a:cxn ang="0">
                    <a:pos x="T12" y="T13"/>
                  </a:cxn>
                </a:cxnLst>
                <a:rect l="0" t="0" r="r" b="b"/>
                <a:pathLst>
                  <a:path w="853" h="552">
                    <a:moveTo>
                      <a:pt x="0" y="329"/>
                    </a:moveTo>
                    <a:cubicBezTo>
                      <a:pt x="0" y="411"/>
                      <a:pt x="23" y="487"/>
                      <a:pt x="64" y="552"/>
                    </a:cubicBezTo>
                    <a:cubicBezTo>
                      <a:pt x="789" y="552"/>
                      <a:pt x="789" y="552"/>
                      <a:pt x="789" y="552"/>
                    </a:cubicBezTo>
                    <a:cubicBezTo>
                      <a:pt x="829" y="487"/>
                      <a:pt x="853" y="411"/>
                      <a:pt x="853" y="329"/>
                    </a:cubicBezTo>
                    <a:cubicBezTo>
                      <a:pt x="853" y="196"/>
                      <a:pt x="792" y="78"/>
                      <a:pt x="698" y="0"/>
                    </a:cubicBezTo>
                    <a:cubicBezTo>
                      <a:pt x="155" y="0"/>
                      <a:pt x="155" y="0"/>
                      <a:pt x="155" y="0"/>
                    </a:cubicBezTo>
                    <a:cubicBezTo>
                      <a:pt x="61" y="78"/>
                      <a:pt x="0" y="196"/>
                      <a:pt x="0" y="329"/>
                    </a:cubicBezTo>
                    <a:close/>
                  </a:path>
                </a:pathLst>
              </a:custGeom>
              <a:solidFill>
                <a:schemeClr val="accent1">
                  <a:lumMod val="75000"/>
                  <a:alpha val="54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Oval 18">
                <a:extLst>
                  <a:ext uri="{FF2B5EF4-FFF2-40B4-BE49-F238E27FC236}">
                    <a16:creationId xmlns:a16="http://schemas.microsoft.com/office/drawing/2014/main" id="{0AD60500-456F-4943-99AA-5070BBFD162C}"/>
                  </a:ext>
                </a:extLst>
              </p:cNvPr>
              <p:cNvSpPr>
                <a:spLocks noChangeArrowheads="1"/>
              </p:cNvSpPr>
              <p:nvPr/>
            </p:nvSpPr>
            <p:spPr bwMode="auto">
              <a:xfrm>
                <a:off x="2359025" y="2809875"/>
                <a:ext cx="2211388" cy="2216150"/>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Oval 19">
                <a:extLst>
                  <a:ext uri="{FF2B5EF4-FFF2-40B4-BE49-F238E27FC236}">
                    <a16:creationId xmlns:a16="http://schemas.microsoft.com/office/drawing/2014/main" id="{EAD2D5D5-1AB4-90E8-53A5-6A769513116D}"/>
                  </a:ext>
                </a:extLst>
              </p:cNvPr>
              <p:cNvSpPr>
                <a:spLocks noChangeArrowheads="1"/>
              </p:cNvSpPr>
              <p:nvPr/>
            </p:nvSpPr>
            <p:spPr bwMode="auto">
              <a:xfrm>
                <a:off x="2746375" y="3282950"/>
                <a:ext cx="1352550" cy="1355725"/>
              </a:xfrm>
              <a:prstGeom prst="ellipse">
                <a:avLst/>
              </a:prstGeom>
              <a:solidFill>
                <a:schemeClr val="accent1">
                  <a:lumMod val="75000"/>
                  <a:alpha val="54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Oval 20">
                <a:extLst>
                  <a:ext uri="{FF2B5EF4-FFF2-40B4-BE49-F238E27FC236}">
                    <a16:creationId xmlns:a16="http://schemas.microsoft.com/office/drawing/2014/main" id="{8AC8910E-2263-7E85-67DC-311FC1E6AAB3}"/>
                  </a:ext>
                </a:extLst>
              </p:cNvPr>
              <p:cNvSpPr>
                <a:spLocks noChangeArrowheads="1"/>
              </p:cNvSpPr>
              <p:nvPr/>
            </p:nvSpPr>
            <p:spPr bwMode="auto">
              <a:xfrm>
                <a:off x="2787650" y="3238500"/>
                <a:ext cx="1355725" cy="13573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1" name="Group 10">
              <a:extLst>
                <a:ext uri="{FF2B5EF4-FFF2-40B4-BE49-F238E27FC236}">
                  <a16:creationId xmlns:a16="http://schemas.microsoft.com/office/drawing/2014/main" id="{059E2B56-9A26-B78D-AC5A-69F37638F87E}"/>
                </a:ext>
              </a:extLst>
            </p:cNvPr>
            <p:cNvGrpSpPr/>
            <p:nvPr/>
          </p:nvGrpSpPr>
          <p:grpSpPr>
            <a:xfrm>
              <a:off x="7689274" y="3245637"/>
              <a:ext cx="2400196" cy="1038004"/>
              <a:chOff x="882650" y="2809081"/>
              <a:chExt cx="5124450" cy="2216150"/>
            </a:xfrm>
          </p:grpSpPr>
          <p:sp>
            <p:nvSpPr>
              <p:cNvPr id="12" name="Freeform 5">
                <a:extLst>
                  <a:ext uri="{FF2B5EF4-FFF2-40B4-BE49-F238E27FC236}">
                    <a16:creationId xmlns:a16="http://schemas.microsoft.com/office/drawing/2014/main" id="{7863690F-23B0-9C59-711D-506D8451D8A3}"/>
                  </a:ext>
                </a:extLst>
              </p:cNvPr>
              <p:cNvSpPr>
                <a:spLocks/>
              </p:cNvSpPr>
              <p:nvPr/>
            </p:nvSpPr>
            <p:spPr bwMode="auto">
              <a:xfrm>
                <a:off x="882650" y="3235325"/>
                <a:ext cx="5124450" cy="1436688"/>
              </a:xfrm>
              <a:custGeom>
                <a:avLst/>
                <a:gdLst>
                  <a:gd name="T0" fmla="*/ 2958 w 3228"/>
                  <a:gd name="T1" fmla="*/ 905 h 905"/>
                  <a:gd name="T2" fmla="*/ 0 w 3228"/>
                  <a:gd name="T3" fmla="*/ 905 h 905"/>
                  <a:gd name="T4" fmla="*/ 269 w 3228"/>
                  <a:gd name="T5" fmla="*/ 449 h 905"/>
                  <a:gd name="T6" fmla="*/ 0 w 3228"/>
                  <a:gd name="T7" fmla="*/ 0 h 905"/>
                  <a:gd name="T8" fmla="*/ 2958 w 3228"/>
                  <a:gd name="T9" fmla="*/ 0 h 905"/>
                  <a:gd name="T10" fmla="*/ 3228 w 3228"/>
                  <a:gd name="T11" fmla="*/ 449 h 905"/>
                  <a:gd name="T12" fmla="*/ 2958 w 3228"/>
                  <a:gd name="T13" fmla="*/ 905 h 905"/>
                </a:gdLst>
                <a:ahLst/>
                <a:cxnLst>
                  <a:cxn ang="0">
                    <a:pos x="T0" y="T1"/>
                  </a:cxn>
                  <a:cxn ang="0">
                    <a:pos x="T2" y="T3"/>
                  </a:cxn>
                  <a:cxn ang="0">
                    <a:pos x="T4" y="T5"/>
                  </a:cxn>
                  <a:cxn ang="0">
                    <a:pos x="T6" y="T7"/>
                  </a:cxn>
                  <a:cxn ang="0">
                    <a:pos x="T8" y="T9"/>
                  </a:cxn>
                  <a:cxn ang="0">
                    <a:pos x="T10" y="T11"/>
                  </a:cxn>
                  <a:cxn ang="0">
                    <a:pos x="T12" y="T13"/>
                  </a:cxn>
                </a:cxnLst>
                <a:rect l="0" t="0" r="r" b="b"/>
                <a:pathLst>
                  <a:path w="3228" h="905">
                    <a:moveTo>
                      <a:pt x="2958" y="905"/>
                    </a:moveTo>
                    <a:lnTo>
                      <a:pt x="0" y="905"/>
                    </a:lnTo>
                    <a:lnTo>
                      <a:pt x="269" y="449"/>
                    </a:lnTo>
                    <a:lnTo>
                      <a:pt x="0" y="0"/>
                    </a:lnTo>
                    <a:lnTo>
                      <a:pt x="2958" y="0"/>
                    </a:lnTo>
                    <a:lnTo>
                      <a:pt x="3228" y="449"/>
                    </a:lnTo>
                    <a:lnTo>
                      <a:pt x="2958" y="90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6">
                <a:extLst>
                  <a:ext uri="{FF2B5EF4-FFF2-40B4-BE49-F238E27FC236}">
                    <a16:creationId xmlns:a16="http://schemas.microsoft.com/office/drawing/2014/main" id="{C1B50A38-AE10-77EA-F18F-65BA0E5322AF}"/>
                  </a:ext>
                </a:extLst>
              </p:cNvPr>
              <p:cNvSpPr>
                <a:spLocks/>
              </p:cNvSpPr>
              <p:nvPr/>
            </p:nvSpPr>
            <p:spPr bwMode="auto">
              <a:xfrm>
                <a:off x="2185988" y="3235325"/>
                <a:ext cx="2212975" cy="1436688"/>
              </a:xfrm>
              <a:custGeom>
                <a:avLst/>
                <a:gdLst>
                  <a:gd name="T0" fmla="*/ 0 w 853"/>
                  <a:gd name="T1" fmla="*/ 329 h 552"/>
                  <a:gd name="T2" fmla="*/ 64 w 853"/>
                  <a:gd name="T3" fmla="*/ 552 h 552"/>
                  <a:gd name="T4" fmla="*/ 789 w 853"/>
                  <a:gd name="T5" fmla="*/ 552 h 552"/>
                  <a:gd name="T6" fmla="*/ 853 w 853"/>
                  <a:gd name="T7" fmla="*/ 329 h 552"/>
                  <a:gd name="T8" fmla="*/ 698 w 853"/>
                  <a:gd name="T9" fmla="*/ 0 h 552"/>
                  <a:gd name="T10" fmla="*/ 155 w 853"/>
                  <a:gd name="T11" fmla="*/ 0 h 552"/>
                  <a:gd name="T12" fmla="*/ 0 w 853"/>
                  <a:gd name="T13" fmla="*/ 329 h 552"/>
                </a:gdLst>
                <a:ahLst/>
                <a:cxnLst>
                  <a:cxn ang="0">
                    <a:pos x="T0" y="T1"/>
                  </a:cxn>
                  <a:cxn ang="0">
                    <a:pos x="T2" y="T3"/>
                  </a:cxn>
                  <a:cxn ang="0">
                    <a:pos x="T4" y="T5"/>
                  </a:cxn>
                  <a:cxn ang="0">
                    <a:pos x="T6" y="T7"/>
                  </a:cxn>
                  <a:cxn ang="0">
                    <a:pos x="T8" y="T9"/>
                  </a:cxn>
                  <a:cxn ang="0">
                    <a:pos x="T10" y="T11"/>
                  </a:cxn>
                  <a:cxn ang="0">
                    <a:pos x="T12" y="T13"/>
                  </a:cxn>
                </a:cxnLst>
                <a:rect l="0" t="0" r="r" b="b"/>
                <a:pathLst>
                  <a:path w="853" h="552">
                    <a:moveTo>
                      <a:pt x="0" y="329"/>
                    </a:moveTo>
                    <a:cubicBezTo>
                      <a:pt x="0" y="411"/>
                      <a:pt x="23" y="487"/>
                      <a:pt x="64" y="552"/>
                    </a:cubicBezTo>
                    <a:cubicBezTo>
                      <a:pt x="789" y="552"/>
                      <a:pt x="789" y="552"/>
                      <a:pt x="789" y="552"/>
                    </a:cubicBezTo>
                    <a:cubicBezTo>
                      <a:pt x="829" y="487"/>
                      <a:pt x="853" y="411"/>
                      <a:pt x="853" y="329"/>
                    </a:cubicBezTo>
                    <a:cubicBezTo>
                      <a:pt x="853" y="196"/>
                      <a:pt x="792" y="78"/>
                      <a:pt x="698" y="0"/>
                    </a:cubicBezTo>
                    <a:cubicBezTo>
                      <a:pt x="155" y="0"/>
                      <a:pt x="155" y="0"/>
                      <a:pt x="155" y="0"/>
                    </a:cubicBezTo>
                    <a:cubicBezTo>
                      <a:pt x="61" y="78"/>
                      <a:pt x="0" y="196"/>
                      <a:pt x="0" y="329"/>
                    </a:cubicBezTo>
                    <a:close/>
                  </a:path>
                </a:pathLst>
              </a:custGeom>
              <a:solidFill>
                <a:schemeClr val="accent2">
                  <a:lumMod val="75000"/>
                  <a:alpha val="9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Oval 13">
                <a:extLst>
                  <a:ext uri="{FF2B5EF4-FFF2-40B4-BE49-F238E27FC236}">
                    <a16:creationId xmlns:a16="http://schemas.microsoft.com/office/drawing/2014/main" id="{3BF64283-5885-6810-4EFC-97DBA6C46B25}"/>
                  </a:ext>
                </a:extLst>
              </p:cNvPr>
              <p:cNvSpPr>
                <a:spLocks noChangeArrowheads="1"/>
              </p:cNvSpPr>
              <p:nvPr/>
            </p:nvSpPr>
            <p:spPr bwMode="auto">
              <a:xfrm>
                <a:off x="2359816" y="2809081"/>
                <a:ext cx="2211389" cy="2216150"/>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Oval 14">
                <a:extLst>
                  <a:ext uri="{FF2B5EF4-FFF2-40B4-BE49-F238E27FC236}">
                    <a16:creationId xmlns:a16="http://schemas.microsoft.com/office/drawing/2014/main" id="{4AA6EB4F-4D6D-5C69-7158-46806AAAF12A}"/>
                  </a:ext>
                </a:extLst>
              </p:cNvPr>
              <p:cNvSpPr>
                <a:spLocks noChangeArrowheads="1"/>
              </p:cNvSpPr>
              <p:nvPr/>
            </p:nvSpPr>
            <p:spPr bwMode="auto">
              <a:xfrm>
                <a:off x="2746376" y="3282949"/>
                <a:ext cx="1352550" cy="1355725"/>
              </a:xfrm>
              <a:prstGeom prst="ellipse">
                <a:avLst/>
              </a:prstGeom>
              <a:solidFill>
                <a:schemeClr val="accent2">
                  <a:lumMod val="75000"/>
                  <a:alpha val="41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Oval 15">
                <a:extLst>
                  <a:ext uri="{FF2B5EF4-FFF2-40B4-BE49-F238E27FC236}">
                    <a16:creationId xmlns:a16="http://schemas.microsoft.com/office/drawing/2014/main" id="{ACB7573A-FFC7-08A5-6A61-3948C4DCD276}"/>
                  </a:ext>
                </a:extLst>
              </p:cNvPr>
              <p:cNvSpPr>
                <a:spLocks noChangeArrowheads="1"/>
              </p:cNvSpPr>
              <p:nvPr/>
            </p:nvSpPr>
            <p:spPr bwMode="auto">
              <a:xfrm>
                <a:off x="2787650" y="3238500"/>
                <a:ext cx="1355725" cy="13573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32" name="TextBox 1">
            <a:extLst>
              <a:ext uri="{FF2B5EF4-FFF2-40B4-BE49-F238E27FC236}">
                <a16:creationId xmlns:a16="http://schemas.microsoft.com/office/drawing/2014/main" id="{7D358A18-FB26-1217-8B0E-1268DC112B4C}"/>
              </a:ext>
            </a:extLst>
          </p:cNvPr>
          <p:cNvSpPr txBox="1"/>
          <p:nvPr/>
        </p:nvSpPr>
        <p:spPr>
          <a:xfrm>
            <a:off x="884167" y="4352738"/>
            <a:ext cx="2387861" cy="3391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b="1" dirty="0">
                <a:solidFill>
                  <a:schemeClr val="tx1">
                    <a:lumMod val="85000"/>
                    <a:lumOff val="15000"/>
                  </a:schemeClr>
                </a:solidFill>
                <a:latin typeface="Century Gothic" panose="020B0502020202020204" pitchFamily="34" charset="0"/>
              </a:rPr>
              <a:t>Parole Eligibility Date (‘PED’)</a:t>
            </a:r>
            <a:endParaRPr lang="en-US" sz="1050" dirty="0">
              <a:solidFill>
                <a:schemeClr val="tx1">
                  <a:lumMod val="85000"/>
                  <a:lumOff val="15000"/>
                </a:schemeClr>
              </a:solidFill>
              <a:latin typeface="Century Gothic" panose="020B0502020202020204" pitchFamily="34" charset="0"/>
            </a:endParaRPr>
          </a:p>
        </p:txBody>
      </p:sp>
      <p:sp>
        <p:nvSpPr>
          <p:cNvPr id="33" name="TextBox 1">
            <a:extLst>
              <a:ext uri="{FF2B5EF4-FFF2-40B4-BE49-F238E27FC236}">
                <a16:creationId xmlns:a16="http://schemas.microsoft.com/office/drawing/2014/main" id="{7D358A18-FB26-1217-8B0E-1268DC112B4C}"/>
              </a:ext>
            </a:extLst>
          </p:cNvPr>
          <p:cNvSpPr txBox="1"/>
          <p:nvPr/>
        </p:nvSpPr>
        <p:spPr>
          <a:xfrm>
            <a:off x="3211600" y="2916648"/>
            <a:ext cx="3041927" cy="61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b="1" dirty="0">
                <a:solidFill>
                  <a:schemeClr val="tx1">
                    <a:lumMod val="85000"/>
                    <a:lumOff val="15000"/>
                  </a:schemeClr>
                </a:solidFill>
                <a:latin typeface="Century Gothic" panose="020B0502020202020204" pitchFamily="34" charset="0"/>
              </a:rPr>
              <a:t>Approved Accommodation Review (‘AR’) with family support</a:t>
            </a:r>
            <a:endParaRPr lang="en-US" sz="1050" dirty="0">
              <a:solidFill>
                <a:schemeClr val="tx1">
                  <a:lumMod val="85000"/>
                  <a:lumOff val="15000"/>
                </a:schemeClr>
              </a:solidFill>
              <a:latin typeface="Century Gothic" panose="020B0502020202020204" pitchFamily="34" charset="0"/>
            </a:endParaRPr>
          </a:p>
        </p:txBody>
      </p:sp>
      <p:sp>
        <p:nvSpPr>
          <p:cNvPr id="34" name="TextBox 1">
            <a:extLst>
              <a:ext uri="{FF2B5EF4-FFF2-40B4-BE49-F238E27FC236}">
                <a16:creationId xmlns:a16="http://schemas.microsoft.com/office/drawing/2014/main" id="{7D358A18-FB26-1217-8B0E-1268DC112B4C}"/>
              </a:ext>
            </a:extLst>
          </p:cNvPr>
          <p:cNvSpPr txBox="1"/>
          <p:nvPr/>
        </p:nvSpPr>
        <p:spPr>
          <a:xfrm>
            <a:off x="5501457" y="4334213"/>
            <a:ext cx="3375171" cy="61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b="1" dirty="0">
                <a:solidFill>
                  <a:schemeClr val="tx1">
                    <a:lumMod val="85000"/>
                    <a:lumOff val="15000"/>
                  </a:schemeClr>
                </a:solidFill>
                <a:latin typeface="Century Gothic" panose="020B0502020202020204" pitchFamily="34" charset="0"/>
              </a:rPr>
              <a:t>Low Classification and accommodated at residential/farm</a:t>
            </a:r>
            <a:endParaRPr lang="en-US" sz="1050" dirty="0">
              <a:solidFill>
                <a:schemeClr val="tx1">
                  <a:lumMod val="85000"/>
                  <a:lumOff val="15000"/>
                </a:schemeClr>
              </a:solidFill>
              <a:latin typeface="Century Gothic" panose="020B0502020202020204" pitchFamily="34" charset="0"/>
            </a:endParaRPr>
          </a:p>
        </p:txBody>
      </p:sp>
      <p:sp>
        <p:nvSpPr>
          <p:cNvPr id="35" name="TextBox 1">
            <a:extLst>
              <a:ext uri="{FF2B5EF4-FFF2-40B4-BE49-F238E27FC236}">
                <a16:creationId xmlns:a16="http://schemas.microsoft.com/office/drawing/2014/main" id="{7D358A18-FB26-1217-8B0E-1268DC112B4C}"/>
              </a:ext>
            </a:extLst>
          </p:cNvPr>
          <p:cNvSpPr txBox="1"/>
          <p:nvPr/>
        </p:nvSpPr>
        <p:spPr>
          <a:xfrm>
            <a:off x="8707907" y="2786177"/>
            <a:ext cx="1903859" cy="6111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b="1" dirty="0">
                <a:solidFill>
                  <a:schemeClr val="tx1">
                    <a:lumMod val="85000"/>
                    <a:lumOff val="15000"/>
                  </a:schemeClr>
                </a:solidFill>
                <a:latin typeface="Century Gothic" panose="020B0502020202020204" pitchFamily="34" charset="0"/>
              </a:rPr>
              <a:t>Good custodial employment</a:t>
            </a:r>
            <a:endParaRPr lang="en-US" sz="1050" dirty="0">
              <a:solidFill>
                <a:schemeClr val="tx1">
                  <a:lumMod val="85000"/>
                  <a:lumOff val="1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AB012BF4-AA79-B922-6C06-AEB13A046D8F}"/>
              </a:ext>
            </a:extLst>
          </p:cNvPr>
          <p:cNvSpPr txBox="1"/>
          <p:nvPr/>
        </p:nvSpPr>
        <p:spPr>
          <a:xfrm>
            <a:off x="251670" y="4691933"/>
            <a:ext cx="3523376" cy="1583639"/>
          </a:xfrm>
          <a:prstGeom prst="rect">
            <a:avLst/>
          </a:prstGeom>
          <a:noFill/>
        </p:spPr>
        <p:txBody>
          <a:bodyPr wrap="square" rtlCol="0">
            <a:spAutoFit/>
          </a:bodyPr>
          <a:lstStyle/>
          <a:p>
            <a:pPr>
              <a:lnSpc>
                <a:spcPct val="150000"/>
              </a:lnSpc>
              <a:tabLst>
                <a:tab pos="1143000" algn="l"/>
              </a:tabLst>
            </a:pPr>
            <a:r>
              <a:rPr lang="en-AU" sz="1100" dirty="0">
                <a:effectLst/>
                <a:latin typeface="Century Gothic" panose="020B0502020202020204" pitchFamily="34" charset="0"/>
                <a:ea typeface="Times New Roman" panose="02020603050405020304" pitchFamily="18" charset="0"/>
                <a:cs typeface="Calibri" panose="020F0502020204030204" pitchFamily="34" charset="0"/>
              </a:rPr>
              <a:t>The Board will endeavour to decide as close as possible to the parole eligibility date, s.192 of the </a:t>
            </a:r>
            <a:r>
              <a:rPr lang="en-AU" sz="1100" i="1" dirty="0">
                <a:effectLst/>
                <a:latin typeface="Century Gothic" panose="020B0502020202020204" pitchFamily="34" charset="0"/>
                <a:ea typeface="Times New Roman" panose="02020603050405020304" pitchFamily="18" charset="0"/>
                <a:cs typeface="Calibri" panose="020F0502020204030204" pitchFamily="34" charset="0"/>
              </a:rPr>
              <a:t>Corrective Services Act 2006</a:t>
            </a:r>
            <a:r>
              <a:rPr lang="en-AU" sz="1100" dirty="0">
                <a:effectLst/>
                <a:latin typeface="Century Gothic" panose="020B0502020202020204" pitchFamily="34" charset="0"/>
                <a:ea typeface="Times New Roman" panose="02020603050405020304" pitchFamily="18" charset="0"/>
                <a:cs typeface="Calibri" panose="020F0502020204030204" pitchFamily="34" charset="0"/>
              </a:rPr>
              <a:t> (‘the Act’).</a:t>
            </a:r>
          </a:p>
          <a:p>
            <a:pPr>
              <a:lnSpc>
                <a:spcPct val="150000"/>
              </a:lnSpc>
              <a:tabLst>
                <a:tab pos="1143000" algn="l"/>
              </a:tabLst>
            </a:pPr>
            <a:endParaRPr lang="en-AU" sz="1100" dirty="0">
              <a:effectLst/>
              <a:latin typeface="Century Gothic" panose="020B0502020202020204" pitchFamily="34" charset="0"/>
              <a:ea typeface="Calibri" panose="020F0502020204030204" pitchFamily="34" charset="0"/>
            </a:endParaRPr>
          </a:p>
          <a:p>
            <a:pPr>
              <a:lnSpc>
                <a:spcPct val="150000"/>
              </a:lnSpc>
            </a:pPr>
            <a:r>
              <a:rPr lang="en-AU" sz="1100" dirty="0">
                <a:effectLst/>
                <a:latin typeface="Century Gothic" panose="020B0502020202020204" pitchFamily="34" charset="0"/>
                <a:ea typeface="Times New Roman" panose="02020603050405020304" pitchFamily="18" charset="0"/>
              </a:rPr>
              <a:t>A prisoner may apply for a parole order 180 days from the eligibility date, s.180(2)(e) of the Act.</a:t>
            </a:r>
            <a:endParaRPr lang="en-AU" dirty="0">
              <a:latin typeface="Century Gothic" panose="020B0502020202020204" pitchFamily="34" charset="0"/>
            </a:endParaRPr>
          </a:p>
        </p:txBody>
      </p:sp>
      <p:sp>
        <p:nvSpPr>
          <p:cNvPr id="37" name="TextBox 36">
            <a:extLst>
              <a:ext uri="{FF2B5EF4-FFF2-40B4-BE49-F238E27FC236}">
                <a16:creationId xmlns:a16="http://schemas.microsoft.com/office/drawing/2014/main" id="{3EE34908-8E11-2132-63CC-F509149B3A31}"/>
              </a:ext>
            </a:extLst>
          </p:cNvPr>
          <p:cNvSpPr txBox="1"/>
          <p:nvPr/>
        </p:nvSpPr>
        <p:spPr>
          <a:xfrm>
            <a:off x="2254040" y="464067"/>
            <a:ext cx="5696182" cy="2485296"/>
          </a:xfrm>
          <a:prstGeom prst="rect">
            <a:avLst/>
          </a:prstGeom>
          <a:noFill/>
        </p:spPr>
        <p:txBody>
          <a:bodyPr wrap="square" rtlCol="0">
            <a:spAutoFit/>
          </a:bodyPr>
          <a:lstStyle/>
          <a:p>
            <a:pPr>
              <a:lnSpc>
                <a:spcPct val="150000"/>
              </a:lnSpc>
              <a:tabLst>
                <a:tab pos="1143000" algn="l"/>
              </a:tabLst>
            </a:pPr>
            <a:r>
              <a:rPr lang="en-AU" sz="1050" dirty="0">
                <a:effectLst/>
                <a:latin typeface="Century Gothic" panose="020B0502020202020204" pitchFamily="34" charset="0"/>
                <a:ea typeface="Times New Roman" panose="02020603050405020304" pitchFamily="18" charset="0"/>
                <a:cs typeface="Calibri" panose="020F0502020204030204" pitchFamily="34" charset="0"/>
              </a:rPr>
              <a:t>The Board will not release a prisoner on a parole order unless there is suitable/stable accommodation.</a:t>
            </a:r>
            <a:endParaRPr lang="en-AU" sz="1050" dirty="0">
              <a:effectLst/>
              <a:latin typeface="Century Gothic" panose="020B0502020202020204" pitchFamily="34" charset="0"/>
              <a:ea typeface="Calibri" panose="020F0502020204030204" pitchFamily="34" charset="0"/>
            </a:endParaRPr>
          </a:p>
          <a:p>
            <a:pPr>
              <a:lnSpc>
                <a:spcPct val="150000"/>
              </a:lnSpc>
              <a:tabLst>
                <a:tab pos="1143000" algn="l"/>
              </a:tabLst>
            </a:pPr>
            <a:r>
              <a:rPr lang="en-AU" sz="1050" dirty="0">
                <a:effectLst/>
                <a:latin typeface="Century Gothic" panose="020B0502020202020204" pitchFamily="34" charset="0"/>
                <a:ea typeface="Times New Roman" panose="02020603050405020304" pitchFamily="18" charset="0"/>
                <a:cs typeface="Calibri" panose="020F0502020204030204" pitchFamily="34" charset="0"/>
              </a:rPr>
              <a:t>If the offender is a domestic violence offender, the Board will be reluctant to release the prisoner to any address where the victim of the domestic violence offending may be at risk of the prisoner.</a:t>
            </a:r>
            <a:endParaRPr lang="en-AU" sz="1050" dirty="0">
              <a:effectLst/>
              <a:latin typeface="Century Gothic" panose="020B0502020202020204" pitchFamily="34" charset="0"/>
              <a:ea typeface="Calibri" panose="020F0502020204030204" pitchFamily="34" charset="0"/>
            </a:endParaRPr>
          </a:p>
          <a:p>
            <a:pPr>
              <a:lnSpc>
                <a:spcPct val="150000"/>
              </a:lnSpc>
              <a:tabLst>
                <a:tab pos="1143000" algn="l"/>
              </a:tabLst>
            </a:pPr>
            <a:r>
              <a:rPr lang="en-AU" sz="1050" dirty="0">
                <a:effectLst/>
                <a:latin typeface="Century Gothic" panose="020B0502020202020204" pitchFamily="34" charset="0"/>
                <a:ea typeface="Times New Roman" panose="02020603050405020304" pitchFamily="18" charset="0"/>
                <a:cs typeface="Calibri" panose="020F0502020204030204" pitchFamily="34" charset="0"/>
              </a:rPr>
              <a:t>I acknowledge that obtaining a suitable AR may be difficult for some prisoners, this is particularly so in the current housing crisis.</a:t>
            </a:r>
            <a:endParaRPr lang="en-AU" sz="1050" dirty="0">
              <a:effectLst/>
              <a:latin typeface="Century Gothic" panose="020B0502020202020204" pitchFamily="34" charset="0"/>
              <a:ea typeface="Calibri" panose="020F0502020204030204" pitchFamily="34" charset="0"/>
            </a:endParaRPr>
          </a:p>
          <a:p>
            <a:pPr>
              <a:lnSpc>
                <a:spcPct val="150000"/>
              </a:lnSpc>
              <a:tabLst>
                <a:tab pos="1143000" algn="l"/>
              </a:tabLst>
            </a:pPr>
            <a:r>
              <a:rPr lang="en-AU" sz="1050" dirty="0">
                <a:effectLst/>
                <a:latin typeface="Century Gothic" panose="020B0502020202020204" pitchFamily="34" charset="0"/>
                <a:ea typeface="Times New Roman" panose="02020603050405020304" pitchFamily="18" charset="0"/>
                <a:cs typeface="Calibri" panose="020F0502020204030204" pitchFamily="34" charset="0"/>
              </a:rPr>
              <a:t>Where possible, the Board will advise a prisoner of why the AR is not suitable. </a:t>
            </a:r>
            <a:endParaRPr lang="en-AU" sz="1050" dirty="0">
              <a:effectLst/>
              <a:latin typeface="Century Gothic" panose="020B0502020202020204" pitchFamily="34" charset="0"/>
              <a:ea typeface="Calibri" panose="020F0502020204030204" pitchFamily="34" charset="0"/>
            </a:endParaRPr>
          </a:p>
          <a:p>
            <a:pPr>
              <a:lnSpc>
                <a:spcPct val="150000"/>
              </a:lnSpc>
              <a:tabLst>
                <a:tab pos="1143000" algn="l"/>
              </a:tabLst>
            </a:pPr>
            <a:r>
              <a:rPr lang="en-AU" sz="1050" dirty="0">
                <a:effectLst/>
                <a:latin typeface="Century Gothic" panose="020B0502020202020204" pitchFamily="34" charset="0"/>
                <a:ea typeface="Times New Roman" panose="02020603050405020304" pitchFamily="18" charset="0"/>
                <a:cs typeface="Calibri" panose="020F0502020204030204" pitchFamily="34" charset="0"/>
              </a:rPr>
              <a:t>If a suitable AR is the only thing missing in an application, the Board will make a decision granting a parole order conditioned on the prisoner obtaining a suitable AR. </a:t>
            </a:r>
            <a:endParaRPr lang="en-AU" sz="1050" dirty="0">
              <a:effectLst/>
              <a:latin typeface="Century Gothic" panose="020B0502020202020204" pitchFamily="34" charset="0"/>
              <a:ea typeface="Calibri" panose="020F0502020204030204" pitchFamily="34" charset="0"/>
            </a:endParaRPr>
          </a:p>
        </p:txBody>
      </p:sp>
      <p:pic>
        <p:nvPicPr>
          <p:cNvPr id="40" name="Picture 39">
            <a:extLst>
              <a:ext uri="{FF2B5EF4-FFF2-40B4-BE49-F238E27FC236}">
                <a16:creationId xmlns:a16="http://schemas.microsoft.com/office/drawing/2014/main" id="{52D0D1F3-DBFC-8F08-5C66-99BBD53C6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 y="-15291"/>
            <a:ext cx="2159704" cy="2322263"/>
          </a:xfrm>
          <a:prstGeom prst="rect">
            <a:avLst/>
          </a:prstGeom>
          <a:noFill/>
        </p:spPr>
      </p:pic>
      <p:sp>
        <p:nvSpPr>
          <p:cNvPr id="43" name="TextBox 42">
            <a:extLst>
              <a:ext uri="{FF2B5EF4-FFF2-40B4-BE49-F238E27FC236}">
                <a16:creationId xmlns:a16="http://schemas.microsoft.com/office/drawing/2014/main" id="{C67A1586-30C4-AE89-0E30-3A327EAA66EC}"/>
              </a:ext>
            </a:extLst>
          </p:cNvPr>
          <p:cNvSpPr txBox="1"/>
          <p:nvPr/>
        </p:nvSpPr>
        <p:spPr>
          <a:xfrm>
            <a:off x="7133888" y="6392411"/>
            <a:ext cx="4744923" cy="369332"/>
          </a:xfrm>
          <a:prstGeom prst="rect">
            <a:avLst/>
          </a:prstGeom>
          <a:solidFill>
            <a:schemeClr val="bg1"/>
          </a:solidFill>
        </p:spPr>
        <p:txBody>
          <a:bodyPr wrap="square" rtlCol="0">
            <a:spAutoFit/>
          </a:bodyPr>
          <a:lstStyle/>
          <a:p>
            <a:endParaRPr lang="en-AU" dirty="0"/>
          </a:p>
        </p:txBody>
      </p:sp>
      <p:sp>
        <p:nvSpPr>
          <p:cNvPr id="38" name="TextBox 37">
            <a:extLst>
              <a:ext uri="{FF2B5EF4-FFF2-40B4-BE49-F238E27FC236}">
                <a16:creationId xmlns:a16="http://schemas.microsoft.com/office/drawing/2014/main" id="{21B7A3D7-D87A-CA13-4306-21863BCD7A9B}"/>
              </a:ext>
            </a:extLst>
          </p:cNvPr>
          <p:cNvSpPr txBox="1"/>
          <p:nvPr/>
        </p:nvSpPr>
        <p:spPr>
          <a:xfrm>
            <a:off x="4857987" y="4884078"/>
            <a:ext cx="6035965" cy="1909690"/>
          </a:xfrm>
          <a:prstGeom prst="rect">
            <a:avLst/>
          </a:prstGeom>
          <a:noFill/>
        </p:spPr>
        <p:txBody>
          <a:bodyPr wrap="square" rtlCol="0">
            <a:spAutoFit/>
          </a:bodyPr>
          <a:lstStyle/>
          <a:p>
            <a:pPr>
              <a:lnSpc>
                <a:spcPct val="150000"/>
              </a:lnSpc>
              <a:tabLst>
                <a:tab pos="1143000" algn="l"/>
              </a:tabLst>
            </a:pPr>
            <a:r>
              <a:rPr lang="en-AU" sz="1000" dirty="0">
                <a:effectLst/>
                <a:latin typeface="Century Gothic" panose="020B0502020202020204" pitchFamily="34" charset="0"/>
                <a:ea typeface="Times New Roman" panose="02020603050405020304" pitchFamily="18" charset="0"/>
                <a:cs typeface="Calibri" panose="020F0502020204030204" pitchFamily="34" charset="0"/>
              </a:rPr>
              <a:t>Evidence or progression thought the correctional system is important as it evidences the prisoner is maintaining good custodial behaviour and improving themselves as much as they can. It is common for a prisoner, for reasons personal to that prisoner, to refuse to progress to residential and or the farm.  For example, wishing to stay in a unit with family members; genuine fears for their personal safely; or other legitimate reasons. </a:t>
            </a:r>
            <a:endParaRPr lang="en-AU" sz="1000" dirty="0">
              <a:effectLst/>
              <a:latin typeface="Century Gothic" panose="020B0502020202020204" pitchFamily="34" charset="0"/>
              <a:ea typeface="Calibri" panose="020F0502020204030204" pitchFamily="34" charset="0"/>
            </a:endParaRPr>
          </a:p>
          <a:p>
            <a:pPr marL="685800" lvl="1" indent="-228600">
              <a:lnSpc>
                <a:spcPct val="150000"/>
              </a:lnSpc>
              <a:buFont typeface="Wingdings" panose="05000000000000000000" pitchFamily="2" charset="2"/>
              <a:buChar char=""/>
              <a:tabLst>
                <a:tab pos="1600200" algn="l"/>
              </a:tabLst>
            </a:pPr>
            <a:r>
              <a:rPr lang="en-AU" sz="1000" dirty="0">
                <a:effectLst/>
                <a:latin typeface="Century Gothic" panose="020B0502020202020204" pitchFamily="34" charset="0"/>
                <a:ea typeface="Times New Roman" panose="02020603050405020304" pitchFamily="18" charset="0"/>
                <a:cs typeface="Calibri" panose="020F0502020204030204" pitchFamily="34" charset="0"/>
              </a:rPr>
              <a:t>if your client is not progressing as you think they should be through the correctional system, you may need to take detailed instructions as to why and place that material before the Board.</a:t>
            </a:r>
            <a:endParaRPr lang="en-AU" sz="1000" dirty="0">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394049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879E907-2D6B-DE9B-59C5-8F0EED8A09B9}"/>
              </a:ext>
            </a:extLst>
          </p:cNvPr>
          <p:cNvSpPr/>
          <p:nvPr/>
        </p:nvSpPr>
        <p:spPr>
          <a:xfrm>
            <a:off x="5612235" y="43407"/>
            <a:ext cx="949930" cy="2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DCE593A3-87A3-CF77-B34D-8109DA6E236A}"/>
              </a:ext>
            </a:extLst>
          </p:cNvPr>
          <p:cNvGrpSpPr/>
          <p:nvPr/>
        </p:nvGrpSpPr>
        <p:grpSpPr>
          <a:xfrm>
            <a:off x="779570" y="2811950"/>
            <a:ext cx="10307543" cy="939974"/>
            <a:chOff x="920126" y="3245637"/>
            <a:chExt cx="9169344" cy="1038377"/>
          </a:xfrm>
        </p:grpSpPr>
        <p:grpSp>
          <p:nvGrpSpPr>
            <p:cNvPr id="8" name="Group 7">
              <a:extLst>
                <a:ext uri="{FF2B5EF4-FFF2-40B4-BE49-F238E27FC236}">
                  <a16:creationId xmlns:a16="http://schemas.microsoft.com/office/drawing/2014/main" id="{B62B551B-51FE-CE1A-AFA1-B54F2EC4161E}"/>
                </a:ext>
              </a:extLst>
            </p:cNvPr>
            <p:cNvGrpSpPr/>
            <p:nvPr/>
          </p:nvGrpSpPr>
          <p:grpSpPr>
            <a:xfrm>
              <a:off x="920126" y="3246010"/>
              <a:ext cx="2400196" cy="1038004"/>
              <a:chOff x="882650" y="2809875"/>
              <a:chExt cx="5124450" cy="2216150"/>
            </a:xfrm>
          </p:grpSpPr>
          <p:sp>
            <p:nvSpPr>
              <p:cNvPr id="27" name="Freeform 5">
                <a:extLst>
                  <a:ext uri="{FF2B5EF4-FFF2-40B4-BE49-F238E27FC236}">
                    <a16:creationId xmlns:a16="http://schemas.microsoft.com/office/drawing/2014/main" id="{EBC6E05C-16F9-EA54-2F13-88B320FD4C3A}"/>
                  </a:ext>
                </a:extLst>
              </p:cNvPr>
              <p:cNvSpPr>
                <a:spLocks/>
              </p:cNvSpPr>
              <p:nvPr/>
            </p:nvSpPr>
            <p:spPr bwMode="auto">
              <a:xfrm>
                <a:off x="882650" y="3235325"/>
                <a:ext cx="5124450" cy="1436688"/>
              </a:xfrm>
              <a:custGeom>
                <a:avLst/>
                <a:gdLst>
                  <a:gd name="T0" fmla="*/ 2958 w 3228"/>
                  <a:gd name="T1" fmla="*/ 905 h 905"/>
                  <a:gd name="T2" fmla="*/ 0 w 3228"/>
                  <a:gd name="T3" fmla="*/ 905 h 905"/>
                  <a:gd name="T4" fmla="*/ 269 w 3228"/>
                  <a:gd name="T5" fmla="*/ 449 h 905"/>
                  <a:gd name="T6" fmla="*/ 0 w 3228"/>
                  <a:gd name="T7" fmla="*/ 0 h 905"/>
                  <a:gd name="T8" fmla="*/ 2958 w 3228"/>
                  <a:gd name="T9" fmla="*/ 0 h 905"/>
                  <a:gd name="T10" fmla="*/ 3228 w 3228"/>
                  <a:gd name="T11" fmla="*/ 449 h 905"/>
                  <a:gd name="T12" fmla="*/ 2958 w 3228"/>
                  <a:gd name="T13" fmla="*/ 905 h 905"/>
                </a:gdLst>
                <a:ahLst/>
                <a:cxnLst>
                  <a:cxn ang="0">
                    <a:pos x="T0" y="T1"/>
                  </a:cxn>
                  <a:cxn ang="0">
                    <a:pos x="T2" y="T3"/>
                  </a:cxn>
                  <a:cxn ang="0">
                    <a:pos x="T4" y="T5"/>
                  </a:cxn>
                  <a:cxn ang="0">
                    <a:pos x="T6" y="T7"/>
                  </a:cxn>
                  <a:cxn ang="0">
                    <a:pos x="T8" y="T9"/>
                  </a:cxn>
                  <a:cxn ang="0">
                    <a:pos x="T10" y="T11"/>
                  </a:cxn>
                  <a:cxn ang="0">
                    <a:pos x="T12" y="T13"/>
                  </a:cxn>
                </a:cxnLst>
                <a:rect l="0" t="0" r="r" b="b"/>
                <a:pathLst>
                  <a:path w="3228" h="905">
                    <a:moveTo>
                      <a:pt x="2958" y="905"/>
                    </a:moveTo>
                    <a:lnTo>
                      <a:pt x="0" y="905"/>
                    </a:lnTo>
                    <a:lnTo>
                      <a:pt x="269" y="449"/>
                    </a:lnTo>
                    <a:lnTo>
                      <a:pt x="0" y="0"/>
                    </a:lnTo>
                    <a:lnTo>
                      <a:pt x="2958" y="0"/>
                    </a:lnTo>
                    <a:lnTo>
                      <a:pt x="3228" y="449"/>
                    </a:lnTo>
                    <a:lnTo>
                      <a:pt x="2958" y="90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6">
                <a:extLst>
                  <a:ext uri="{FF2B5EF4-FFF2-40B4-BE49-F238E27FC236}">
                    <a16:creationId xmlns:a16="http://schemas.microsoft.com/office/drawing/2014/main" id="{8210FF84-D519-D763-53B6-DFE122F4ED98}"/>
                  </a:ext>
                </a:extLst>
              </p:cNvPr>
              <p:cNvSpPr>
                <a:spLocks/>
              </p:cNvSpPr>
              <p:nvPr/>
            </p:nvSpPr>
            <p:spPr bwMode="auto">
              <a:xfrm>
                <a:off x="2185988" y="3235325"/>
                <a:ext cx="2212975" cy="1436688"/>
              </a:xfrm>
              <a:custGeom>
                <a:avLst/>
                <a:gdLst>
                  <a:gd name="T0" fmla="*/ 0 w 853"/>
                  <a:gd name="T1" fmla="*/ 329 h 552"/>
                  <a:gd name="T2" fmla="*/ 64 w 853"/>
                  <a:gd name="T3" fmla="*/ 552 h 552"/>
                  <a:gd name="T4" fmla="*/ 789 w 853"/>
                  <a:gd name="T5" fmla="*/ 552 h 552"/>
                  <a:gd name="T6" fmla="*/ 853 w 853"/>
                  <a:gd name="T7" fmla="*/ 329 h 552"/>
                  <a:gd name="T8" fmla="*/ 698 w 853"/>
                  <a:gd name="T9" fmla="*/ 0 h 552"/>
                  <a:gd name="T10" fmla="*/ 155 w 853"/>
                  <a:gd name="T11" fmla="*/ 0 h 552"/>
                  <a:gd name="T12" fmla="*/ 0 w 853"/>
                  <a:gd name="T13" fmla="*/ 329 h 552"/>
                </a:gdLst>
                <a:ahLst/>
                <a:cxnLst>
                  <a:cxn ang="0">
                    <a:pos x="T0" y="T1"/>
                  </a:cxn>
                  <a:cxn ang="0">
                    <a:pos x="T2" y="T3"/>
                  </a:cxn>
                  <a:cxn ang="0">
                    <a:pos x="T4" y="T5"/>
                  </a:cxn>
                  <a:cxn ang="0">
                    <a:pos x="T6" y="T7"/>
                  </a:cxn>
                  <a:cxn ang="0">
                    <a:pos x="T8" y="T9"/>
                  </a:cxn>
                  <a:cxn ang="0">
                    <a:pos x="T10" y="T11"/>
                  </a:cxn>
                  <a:cxn ang="0">
                    <a:pos x="T12" y="T13"/>
                  </a:cxn>
                </a:cxnLst>
                <a:rect l="0" t="0" r="r" b="b"/>
                <a:pathLst>
                  <a:path w="853" h="552">
                    <a:moveTo>
                      <a:pt x="0" y="329"/>
                    </a:moveTo>
                    <a:cubicBezTo>
                      <a:pt x="0" y="411"/>
                      <a:pt x="23" y="487"/>
                      <a:pt x="64" y="552"/>
                    </a:cubicBezTo>
                    <a:cubicBezTo>
                      <a:pt x="789" y="552"/>
                      <a:pt x="789" y="552"/>
                      <a:pt x="789" y="552"/>
                    </a:cubicBezTo>
                    <a:cubicBezTo>
                      <a:pt x="829" y="487"/>
                      <a:pt x="853" y="411"/>
                      <a:pt x="853" y="329"/>
                    </a:cubicBezTo>
                    <a:cubicBezTo>
                      <a:pt x="853" y="196"/>
                      <a:pt x="792" y="78"/>
                      <a:pt x="698" y="0"/>
                    </a:cubicBezTo>
                    <a:cubicBezTo>
                      <a:pt x="155" y="0"/>
                      <a:pt x="155" y="0"/>
                      <a:pt x="155" y="0"/>
                    </a:cubicBezTo>
                    <a:cubicBezTo>
                      <a:pt x="61" y="78"/>
                      <a:pt x="0" y="196"/>
                      <a:pt x="0" y="329"/>
                    </a:cubicBezTo>
                    <a:close/>
                  </a:path>
                </a:pathLst>
              </a:custGeom>
              <a:solidFill>
                <a:schemeClr val="accent1">
                  <a:lumMod val="75000"/>
                  <a:alpha val="54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Oval 28">
                <a:extLst>
                  <a:ext uri="{FF2B5EF4-FFF2-40B4-BE49-F238E27FC236}">
                    <a16:creationId xmlns:a16="http://schemas.microsoft.com/office/drawing/2014/main" id="{25D473E2-3B50-AFD5-1746-439859C0E47D}"/>
                  </a:ext>
                </a:extLst>
              </p:cNvPr>
              <p:cNvSpPr>
                <a:spLocks noChangeArrowheads="1"/>
              </p:cNvSpPr>
              <p:nvPr/>
            </p:nvSpPr>
            <p:spPr bwMode="auto">
              <a:xfrm>
                <a:off x="2359025" y="2809875"/>
                <a:ext cx="2211388" cy="2216150"/>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Oval 29">
                <a:extLst>
                  <a:ext uri="{FF2B5EF4-FFF2-40B4-BE49-F238E27FC236}">
                    <a16:creationId xmlns:a16="http://schemas.microsoft.com/office/drawing/2014/main" id="{92AD7AAB-C489-E715-A90B-4AAAF865A7CD}"/>
                  </a:ext>
                </a:extLst>
              </p:cNvPr>
              <p:cNvSpPr>
                <a:spLocks noChangeArrowheads="1"/>
              </p:cNvSpPr>
              <p:nvPr/>
            </p:nvSpPr>
            <p:spPr bwMode="auto">
              <a:xfrm>
                <a:off x="2746375" y="3282950"/>
                <a:ext cx="1352550" cy="1355725"/>
              </a:xfrm>
              <a:prstGeom prst="ellipse">
                <a:avLst/>
              </a:prstGeom>
              <a:solidFill>
                <a:schemeClr val="accent1">
                  <a:lumMod val="75000"/>
                  <a:alpha val="54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Oval 30">
                <a:extLst>
                  <a:ext uri="{FF2B5EF4-FFF2-40B4-BE49-F238E27FC236}">
                    <a16:creationId xmlns:a16="http://schemas.microsoft.com/office/drawing/2014/main" id="{9A91C41B-EB68-D92F-1BE8-6D8807EF0074}"/>
                  </a:ext>
                </a:extLst>
              </p:cNvPr>
              <p:cNvSpPr>
                <a:spLocks noChangeArrowheads="1"/>
              </p:cNvSpPr>
              <p:nvPr/>
            </p:nvSpPr>
            <p:spPr bwMode="auto">
              <a:xfrm>
                <a:off x="2787650" y="3238500"/>
                <a:ext cx="1355725" cy="13573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 name="Group 8">
              <a:extLst>
                <a:ext uri="{FF2B5EF4-FFF2-40B4-BE49-F238E27FC236}">
                  <a16:creationId xmlns:a16="http://schemas.microsoft.com/office/drawing/2014/main" id="{3A4DDCAE-3C0D-93A9-F6EF-6D362592C55F}"/>
                </a:ext>
              </a:extLst>
            </p:cNvPr>
            <p:cNvGrpSpPr/>
            <p:nvPr/>
          </p:nvGrpSpPr>
          <p:grpSpPr>
            <a:xfrm>
              <a:off x="3177560" y="3245637"/>
              <a:ext cx="2400196" cy="1038004"/>
              <a:chOff x="882650" y="2809081"/>
              <a:chExt cx="5124450" cy="2216150"/>
            </a:xfrm>
          </p:grpSpPr>
          <p:sp>
            <p:nvSpPr>
              <p:cNvPr id="22" name="Freeform 5">
                <a:extLst>
                  <a:ext uri="{FF2B5EF4-FFF2-40B4-BE49-F238E27FC236}">
                    <a16:creationId xmlns:a16="http://schemas.microsoft.com/office/drawing/2014/main" id="{6A52B023-CA39-3991-C31D-3198B52FCAFF}"/>
                  </a:ext>
                </a:extLst>
              </p:cNvPr>
              <p:cNvSpPr>
                <a:spLocks/>
              </p:cNvSpPr>
              <p:nvPr/>
            </p:nvSpPr>
            <p:spPr bwMode="auto">
              <a:xfrm>
                <a:off x="882650" y="3235325"/>
                <a:ext cx="5124450" cy="1436688"/>
              </a:xfrm>
              <a:custGeom>
                <a:avLst/>
                <a:gdLst>
                  <a:gd name="T0" fmla="*/ 2958 w 3228"/>
                  <a:gd name="T1" fmla="*/ 905 h 905"/>
                  <a:gd name="T2" fmla="*/ 0 w 3228"/>
                  <a:gd name="T3" fmla="*/ 905 h 905"/>
                  <a:gd name="T4" fmla="*/ 269 w 3228"/>
                  <a:gd name="T5" fmla="*/ 449 h 905"/>
                  <a:gd name="T6" fmla="*/ 0 w 3228"/>
                  <a:gd name="T7" fmla="*/ 0 h 905"/>
                  <a:gd name="T8" fmla="*/ 2958 w 3228"/>
                  <a:gd name="T9" fmla="*/ 0 h 905"/>
                  <a:gd name="T10" fmla="*/ 3228 w 3228"/>
                  <a:gd name="T11" fmla="*/ 449 h 905"/>
                  <a:gd name="T12" fmla="*/ 2958 w 3228"/>
                  <a:gd name="T13" fmla="*/ 905 h 905"/>
                </a:gdLst>
                <a:ahLst/>
                <a:cxnLst>
                  <a:cxn ang="0">
                    <a:pos x="T0" y="T1"/>
                  </a:cxn>
                  <a:cxn ang="0">
                    <a:pos x="T2" y="T3"/>
                  </a:cxn>
                  <a:cxn ang="0">
                    <a:pos x="T4" y="T5"/>
                  </a:cxn>
                  <a:cxn ang="0">
                    <a:pos x="T6" y="T7"/>
                  </a:cxn>
                  <a:cxn ang="0">
                    <a:pos x="T8" y="T9"/>
                  </a:cxn>
                  <a:cxn ang="0">
                    <a:pos x="T10" y="T11"/>
                  </a:cxn>
                  <a:cxn ang="0">
                    <a:pos x="T12" y="T13"/>
                  </a:cxn>
                </a:cxnLst>
                <a:rect l="0" t="0" r="r" b="b"/>
                <a:pathLst>
                  <a:path w="3228" h="905">
                    <a:moveTo>
                      <a:pt x="2958" y="905"/>
                    </a:moveTo>
                    <a:lnTo>
                      <a:pt x="0" y="905"/>
                    </a:lnTo>
                    <a:lnTo>
                      <a:pt x="269" y="449"/>
                    </a:lnTo>
                    <a:lnTo>
                      <a:pt x="0" y="0"/>
                    </a:lnTo>
                    <a:lnTo>
                      <a:pt x="2958" y="0"/>
                    </a:lnTo>
                    <a:lnTo>
                      <a:pt x="3228" y="449"/>
                    </a:lnTo>
                    <a:lnTo>
                      <a:pt x="2958" y="90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6">
                <a:extLst>
                  <a:ext uri="{FF2B5EF4-FFF2-40B4-BE49-F238E27FC236}">
                    <a16:creationId xmlns:a16="http://schemas.microsoft.com/office/drawing/2014/main" id="{069FD5E8-A2CC-14EC-3C96-74A6C4F7BF1E}"/>
                  </a:ext>
                </a:extLst>
              </p:cNvPr>
              <p:cNvSpPr>
                <a:spLocks/>
              </p:cNvSpPr>
              <p:nvPr/>
            </p:nvSpPr>
            <p:spPr bwMode="auto">
              <a:xfrm>
                <a:off x="2185988" y="3235325"/>
                <a:ext cx="2212975" cy="1436688"/>
              </a:xfrm>
              <a:custGeom>
                <a:avLst/>
                <a:gdLst>
                  <a:gd name="T0" fmla="*/ 0 w 853"/>
                  <a:gd name="T1" fmla="*/ 329 h 552"/>
                  <a:gd name="T2" fmla="*/ 64 w 853"/>
                  <a:gd name="T3" fmla="*/ 552 h 552"/>
                  <a:gd name="T4" fmla="*/ 789 w 853"/>
                  <a:gd name="T5" fmla="*/ 552 h 552"/>
                  <a:gd name="T6" fmla="*/ 853 w 853"/>
                  <a:gd name="T7" fmla="*/ 329 h 552"/>
                  <a:gd name="T8" fmla="*/ 698 w 853"/>
                  <a:gd name="T9" fmla="*/ 0 h 552"/>
                  <a:gd name="T10" fmla="*/ 155 w 853"/>
                  <a:gd name="T11" fmla="*/ 0 h 552"/>
                  <a:gd name="T12" fmla="*/ 0 w 853"/>
                  <a:gd name="T13" fmla="*/ 329 h 552"/>
                </a:gdLst>
                <a:ahLst/>
                <a:cxnLst>
                  <a:cxn ang="0">
                    <a:pos x="T0" y="T1"/>
                  </a:cxn>
                  <a:cxn ang="0">
                    <a:pos x="T2" y="T3"/>
                  </a:cxn>
                  <a:cxn ang="0">
                    <a:pos x="T4" y="T5"/>
                  </a:cxn>
                  <a:cxn ang="0">
                    <a:pos x="T6" y="T7"/>
                  </a:cxn>
                  <a:cxn ang="0">
                    <a:pos x="T8" y="T9"/>
                  </a:cxn>
                  <a:cxn ang="0">
                    <a:pos x="T10" y="T11"/>
                  </a:cxn>
                  <a:cxn ang="0">
                    <a:pos x="T12" y="T13"/>
                  </a:cxn>
                </a:cxnLst>
                <a:rect l="0" t="0" r="r" b="b"/>
                <a:pathLst>
                  <a:path w="853" h="552">
                    <a:moveTo>
                      <a:pt x="0" y="329"/>
                    </a:moveTo>
                    <a:cubicBezTo>
                      <a:pt x="0" y="411"/>
                      <a:pt x="23" y="487"/>
                      <a:pt x="64" y="552"/>
                    </a:cubicBezTo>
                    <a:cubicBezTo>
                      <a:pt x="789" y="552"/>
                      <a:pt x="789" y="552"/>
                      <a:pt x="789" y="552"/>
                    </a:cubicBezTo>
                    <a:cubicBezTo>
                      <a:pt x="829" y="487"/>
                      <a:pt x="853" y="411"/>
                      <a:pt x="853" y="329"/>
                    </a:cubicBezTo>
                    <a:cubicBezTo>
                      <a:pt x="853" y="196"/>
                      <a:pt x="792" y="78"/>
                      <a:pt x="698" y="0"/>
                    </a:cubicBezTo>
                    <a:cubicBezTo>
                      <a:pt x="155" y="0"/>
                      <a:pt x="155" y="0"/>
                      <a:pt x="155" y="0"/>
                    </a:cubicBezTo>
                    <a:cubicBezTo>
                      <a:pt x="61" y="78"/>
                      <a:pt x="0" y="196"/>
                      <a:pt x="0" y="329"/>
                    </a:cubicBezTo>
                    <a:close/>
                  </a:path>
                </a:pathLst>
              </a:custGeom>
              <a:solidFill>
                <a:schemeClr val="accent2">
                  <a:lumMod val="75000"/>
                  <a:alpha val="9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Oval 23">
                <a:extLst>
                  <a:ext uri="{FF2B5EF4-FFF2-40B4-BE49-F238E27FC236}">
                    <a16:creationId xmlns:a16="http://schemas.microsoft.com/office/drawing/2014/main" id="{1749FE87-740C-0A31-842A-BBBACCFE1580}"/>
                  </a:ext>
                </a:extLst>
              </p:cNvPr>
              <p:cNvSpPr>
                <a:spLocks noChangeArrowheads="1"/>
              </p:cNvSpPr>
              <p:nvPr/>
            </p:nvSpPr>
            <p:spPr bwMode="auto">
              <a:xfrm>
                <a:off x="2359816" y="2809081"/>
                <a:ext cx="2211389" cy="2216150"/>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Oval 24">
                <a:extLst>
                  <a:ext uri="{FF2B5EF4-FFF2-40B4-BE49-F238E27FC236}">
                    <a16:creationId xmlns:a16="http://schemas.microsoft.com/office/drawing/2014/main" id="{C05B62DE-A16F-3C31-B1EE-A3FF4CBF8845}"/>
                  </a:ext>
                </a:extLst>
              </p:cNvPr>
              <p:cNvSpPr>
                <a:spLocks noChangeArrowheads="1"/>
              </p:cNvSpPr>
              <p:nvPr/>
            </p:nvSpPr>
            <p:spPr bwMode="auto">
              <a:xfrm>
                <a:off x="2746376" y="3282949"/>
                <a:ext cx="1352550" cy="1355725"/>
              </a:xfrm>
              <a:prstGeom prst="ellipse">
                <a:avLst/>
              </a:prstGeom>
              <a:solidFill>
                <a:schemeClr val="accent2">
                  <a:lumMod val="75000"/>
                  <a:alpha val="41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Oval 25">
                <a:extLst>
                  <a:ext uri="{FF2B5EF4-FFF2-40B4-BE49-F238E27FC236}">
                    <a16:creationId xmlns:a16="http://schemas.microsoft.com/office/drawing/2014/main" id="{8EC71F3A-6355-7FA2-43E0-4A649DD0121D}"/>
                  </a:ext>
                </a:extLst>
              </p:cNvPr>
              <p:cNvSpPr>
                <a:spLocks noChangeArrowheads="1"/>
              </p:cNvSpPr>
              <p:nvPr/>
            </p:nvSpPr>
            <p:spPr bwMode="auto">
              <a:xfrm>
                <a:off x="2787650" y="3238500"/>
                <a:ext cx="1355725" cy="13573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0" name="Group 9">
              <a:extLst>
                <a:ext uri="{FF2B5EF4-FFF2-40B4-BE49-F238E27FC236}">
                  <a16:creationId xmlns:a16="http://schemas.microsoft.com/office/drawing/2014/main" id="{4FF9036B-F74D-485A-CF31-E8FC51247564}"/>
                </a:ext>
              </a:extLst>
            </p:cNvPr>
            <p:cNvGrpSpPr/>
            <p:nvPr/>
          </p:nvGrpSpPr>
          <p:grpSpPr>
            <a:xfrm>
              <a:off x="5431840" y="3246010"/>
              <a:ext cx="2400196" cy="1038004"/>
              <a:chOff x="882650" y="2809875"/>
              <a:chExt cx="5124450" cy="2216150"/>
            </a:xfrm>
          </p:grpSpPr>
          <p:sp>
            <p:nvSpPr>
              <p:cNvPr id="17" name="Freeform 5">
                <a:extLst>
                  <a:ext uri="{FF2B5EF4-FFF2-40B4-BE49-F238E27FC236}">
                    <a16:creationId xmlns:a16="http://schemas.microsoft.com/office/drawing/2014/main" id="{EB830EC1-E467-D766-D541-0F1497E6EEE3}"/>
                  </a:ext>
                </a:extLst>
              </p:cNvPr>
              <p:cNvSpPr>
                <a:spLocks/>
              </p:cNvSpPr>
              <p:nvPr/>
            </p:nvSpPr>
            <p:spPr bwMode="auto">
              <a:xfrm>
                <a:off x="882650" y="3235325"/>
                <a:ext cx="5124450" cy="1436688"/>
              </a:xfrm>
              <a:custGeom>
                <a:avLst/>
                <a:gdLst>
                  <a:gd name="T0" fmla="*/ 2958 w 3228"/>
                  <a:gd name="T1" fmla="*/ 905 h 905"/>
                  <a:gd name="T2" fmla="*/ 0 w 3228"/>
                  <a:gd name="T3" fmla="*/ 905 h 905"/>
                  <a:gd name="T4" fmla="*/ 269 w 3228"/>
                  <a:gd name="T5" fmla="*/ 449 h 905"/>
                  <a:gd name="T6" fmla="*/ 0 w 3228"/>
                  <a:gd name="T7" fmla="*/ 0 h 905"/>
                  <a:gd name="T8" fmla="*/ 2958 w 3228"/>
                  <a:gd name="T9" fmla="*/ 0 h 905"/>
                  <a:gd name="T10" fmla="*/ 3228 w 3228"/>
                  <a:gd name="T11" fmla="*/ 449 h 905"/>
                  <a:gd name="T12" fmla="*/ 2958 w 3228"/>
                  <a:gd name="T13" fmla="*/ 905 h 905"/>
                </a:gdLst>
                <a:ahLst/>
                <a:cxnLst>
                  <a:cxn ang="0">
                    <a:pos x="T0" y="T1"/>
                  </a:cxn>
                  <a:cxn ang="0">
                    <a:pos x="T2" y="T3"/>
                  </a:cxn>
                  <a:cxn ang="0">
                    <a:pos x="T4" y="T5"/>
                  </a:cxn>
                  <a:cxn ang="0">
                    <a:pos x="T6" y="T7"/>
                  </a:cxn>
                  <a:cxn ang="0">
                    <a:pos x="T8" y="T9"/>
                  </a:cxn>
                  <a:cxn ang="0">
                    <a:pos x="T10" y="T11"/>
                  </a:cxn>
                  <a:cxn ang="0">
                    <a:pos x="T12" y="T13"/>
                  </a:cxn>
                </a:cxnLst>
                <a:rect l="0" t="0" r="r" b="b"/>
                <a:pathLst>
                  <a:path w="3228" h="905">
                    <a:moveTo>
                      <a:pt x="2958" y="905"/>
                    </a:moveTo>
                    <a:lnTo>
                      <a:pt x="0" y="905"/>
                    </a:lnTo>
                    <a:lnTo>
                      <a:pt x="269" y="449"/>
                    </a:lnTo>
                    <a:lnTo>
                      <a:pt x="0" y="0"/>
                    </a:lnTo>
                    <a:lnTo>
                      <a:pt x="2958" y="0"/>
                    </a:lnTo>
                    <a:lnTo>
                      <a:pt x="3228" y="449"/>
                    </a:lnTo>
                    <a:lnTo>
                      <a:pt x="2958" y="90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6">
                <a:extLst>
                  <a:ext uri="{FF2B5EF4-FFF2-40B4-BE49-F238E27FC236}">
                    <a16:creationId xmlns:a16="http://schemas.microsoft.com/office/drawing/2014/main" id="{617E4D67-6927-841C-6A31-901C46B49E4D}"/>
                  </a:ext>
                </a:extLst>
              </p:cNvPr>
              <p:cNvSpPr>
                <a:spLocks/>
              </p:cNvSpPr>
              <p:nvPr/>
            </p:nvSpPr>
            <p:spPr bwMode="auto">
              <a:xfrm>
                <a:off x="2185988" y="3235325"/>
                <a:ext cx="2212975" cy="1436688"/>
              </a:xfrm>
              <a:custGeom>
                <a:avLst/>
                <a:gdLst>
                  <a:gd name="T0" fmla="*/ 0 w 853"/>
                  <a:gd name="T1" fmla="*/ 329 h 552"/>
                  <a:gd name="T2" fmla="*/ 64 w 853"/>
                  <a:gd name="T3" fmla="*/ 552 h 552"/>
                  <a:gd name="T4" fmla="*/ 789 w 853"/>
                  <a:gd name="T5" fmla="*/ 552 h 552"/>
                  <a:gd name="T6" fmla="*/ 853 w 853"/>
                  <a:gd name="T7" fmla="*/ 329 h 552"/>
                  <a:gd name="T8" fmla="*/ 698 w 853"/>
                  <a:gd name="T9" fmla="*/ 0 h 552"/>
                  <a:gd name="T10" fmla="*/ 155 w 853"/>
                  <a:gd name="T11" fmla="*/ 0 h 552"/>
                  <a:gd name="T12" fmla="*/ 0 w 853"/>
                  <a:gd name="T13" fmla="*/ 329 h 552"/>
                </a:gdLst>
                <a:ahLst/>
                <a:cxnLst>
                  <a:cxn ang="0">
                    <a:pos x="T0" y="T1"/>
                  </a:cxn>
                  <a:cxn ang="0">
                    <a:pos x="T2" y="T3"/>
                  </a:cxn>
                  <a:cxn ang="0">
                    <a:pos x="T4" y="T5"/>
                  </a:cxn>
                  <a:cxn ang="0">
                    <a:pos x="T6" y="T7"/>
                  </a:cxn>
                  <a:cxn ang="0">
                    <a:pos x="T8" y="T9"/>
                  </a:cxn>
                  <a:cxn ang="0">
                    <a:pos x="T10" y="T11"/>
                  </a:cxn>
                  <a:cxn ang="0">
                    <a:pos x="T12" y="T13"/>
                  </a:cxn>
                </a:cxnLst>
                <a:rect l="0" t="0" r="r" b="b"/>
                <a:pathLst>
                  <a:path w="853" h="552">
                    <a:moveTo>
                      <a:pt x="0" y="329"/>
                    </a:moveTo>
                    <a:cubicBezTo>
                      <a:pt x="0" y="411"/>
                      <a:pt x="23" y="487"/>
                      <a:pt x="64" y="552"/>
                    </a:cubicBezTo>
                    <a:cubicBezTo>
                      <a:pt x="789" y="552"/>
                      <a:pt x="789" y="552"/>
                      <a:pt x="789" y="552"/>
                    </a:cubicBezTo>
                    <a:cubicBezTo>
                      <a:pt x="829" y="487"/>
                      <a:pt x="853" y="411"/>
                      <a:pt x="853" y="329"/>
                    </a:cubicBezTo>
                    <a:cubicBezTo>
                      <a:pt x="853" y="196"/>
                      <a:pt x="792" y="78"/>
                      <a:pt x="698" y="0"/>
                    </a:cubicBezTo>
                    <a:cubicBezTo>
                      <a:pt x="155" y="0"/>
                      <a:pt x="155" y="0"/>
                      <a:pt x="155" y="0"/>
                    </a:cubicBezTo>
                    <a:cubicBezTo>
                      <a:pt x="61" y="78"/>
                      <a:pt x="0" y="196"/>
                      <a:pt x="0" y="329"/>
                    </a:cubicBezTo>
                    <a:close/>
                  </a:path>
                </a:pathLst>
              </a:custGeom>
              <a:solidFill>
                <a:schemeClr val="accent1">
                  <a:lumMod val="75000"/>
                  <a:alpha val="54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Oval 18">
                <a:extLst>
                  <a:ext uri="{FF2B5EF4-FFF2-40B4-BE49-F238E27FC236}">
                    <a16:creationId xmlns:a16="http://schemas.microsoft.com/office/drawing/2014/main" id="{0AD60500-456F-4943-99AA-5070BBFD162C}"/>
                  </a:ext>
                </a:extLst>
              </p:cNvPr>
              <p:cNvSpPr>
                <a:spLocks noChangeArrowheads="1"/>
              </p:cNvSpPr>
              <p:nvPr/>
            </p:nvSpPr>
            <p:spPr bwMode="auto">
              <a:xfrm>
                <a:off x="2359025" y="2809875"/>
                <a:ext cx="2211388" cy="2216150"/>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Oval 19">
                <a:extLst>
                  <a:ext uri="{FF2B5EF4-FFF2-40B4-BE49-F238E27FC236}">
                    <a16:creationId xmlns:a16="http://schemas.microsoft.com/office/drawing/2014/main" id="{EAD2D5D5-1AB4-90E8-53A5-6A769513116D}"/>
                  </a:ext>
                </a:extLst>
              </p:cNvPr>
              <p:cNvSpPr>
                <a:spLocks noChangeArrowheads="1"/>
              </p:cNvSpPr>
              <p:nvPr/>
            </p:nvSpPr>
            <p:spPr bwMode="auto">
              <a:xfrm>
                <a:off x="2746375" y="3282950"/>
                <a:ext cx="1352550" cy="1355725"/>
              </a:xfrm>
              <a:prstGeom prst="ellipse">
                <a:avLst/>
              </a:prstGeom>
              <a:solidFill>
                <a:schemeClr val="accent1">
                  <a:lumMod val="75000"/>
                  <a:alpha val="54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Oval 20">
                <a:extLst>
                  <a:ext uri="{FF2B5EF4-FFF2-40B4-BE49-F238E27FC236}">
                    <a16:creationId xmlns:a16="http://schemas.microsoft.com/office/drawing/2014/main" id="{8AC8910E-2263-7E85-67DC-311FC1E6AAB3}"/>
                  </a:ext>
                </a:extLst>
              </p:cNvPr>
              <p:cNvSpPr>
                <a:spLocks noChangeArrowheads="1"/>
              </p:cNvSpPr>
              <p:nvPr/>
            </p:nvSpPr>
            <p:spPr bwMode="auto">
              <a:xfrm>
                <a:off x="2787650" y="3238500"/>
                <a:ext cx="1355725" cy="13573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1" name="Group 10">
              <a:extLst>
                <a:ext uri="{FF2B5EF4-FFF2-40B4-BE49-F238E27FC236}">
                  <a16:creationId xmlns:a16="http://schemas.microsoft.com/office/drawing/2014/main" id="{059E2B56-9A26-B78D-AC5A-69F37638F87E}"/>
                </a:ext>
              </a:extLst>
            </p:cNvPr>
            <p:cNvGrpSpPr/>
            <p:nvPr/>
          </p:nvGrpSpPr>
          <p:grpSpPr>
            <a:xfrm>
              <a:off x="7689274" y="3245637"/>
              <a:ext cx="2400196" cy="1038004"/>
              <a:chOff x="882650" y="2809081"/>
              <a:chExt cx="5124450" cy="2216150"/>
            </a:xfrm>
          </p:grpSpPr>
          <p:sp>
            <p:nvSpPr>
              <p:cNvPr id="12" name="Freeform 5">
                <a:extLst>
                  <a:ext uri="{FF2B5EF4-FFF2-40B4-BE49-F238E27FC236}">
                    <a16:creationId xmlns:a16="http://schemas.microsoft.com/office/drawing/2014/main" id="{7863690F-23B0-9C59-711D-506D8451D8A3}"/>
                  </a:ext>
                </a:extLst>
              </p:cNvPr>
              <p:cNvSpPr>
                <a:spLocks/>
              </p:cNvSpPr>
              <p:nvPr/>
            </p:nvSpPr>
            <p:spPr bwMode="auto">
              <a:xfrm>
                <a:off x="882650" y="3235325"/>
                <a:ext cx="5124450" cy="1436688"/>
              </a:xfrm>
              <a:custGeom>
                <a:avLst/>
                <a:gdLst>
                  <a:gd name="T0" fmla="*/ 2958 w 3228"/>
                  <a:gd name="T1" fmla="*/ 905 h 905"/>
                  <a:gd name="T2" fmla="*/ 0 w 3228"/>
                  <a:gd name="T3" fmla="*/ 905 h 905"/>
                  <a:gd name="T4" fmla="*/ 269 w 3228"/>
                  <a:gd name="T5" fmla="*/ 449 h 905"/>
                  <a:gd name="T6" fmla="*/ 0 w 3228"/>
                  <a:gd name="T7" fmla="*/ 0 h 905"/>
                  <a:gd name="T8" fmla="*/ 2958 w 3228"/>
                  <a:gd name="T9" fmla="*/ 0 h 905"/>
                  <a:gd name="T10" fmla="*/ 3228 w 3228"/>
                  <a:gd name="T11" fmla="*/ 449 h 905"/>
                  <a:gd name="T12" fmla="*/ 2958 w 3228"/>
                  <a:gd name="T13" fmla="*/ 905 h 905"/>
                </a:gdLst>
                <a:ahLst/>
                <a:cxnLst>
                  <a:cxn ang="0">
                    <a:pos x="T0" y="T1"/>
                  </a:cxn>
                  <a:cxn ang="0">
                    <a:pos x="T2" y="T3"/>
                  </a:cxn>
                  <a:cxn ang="0">
                    <a:pos x="T4" y="T5"/>
                  </a:cxn>
                  <a:cxn ang="0">
                    <a:pos x="T6" y="T7"/>
                  </a:cxn>
                  <a:cxn ang="0">
                    <a:pos x="T8" y="T9"/>
                  </a:cxn>
                  <a:cxn ang="0">
                    <a:pos x="T10" y="T11"/>
                  </a:cxn>
                  <a:cxn ang="0">
                    <a:pos x="T12" y="T13"/>
                  </a:cxn>
                </a:cxnLst>
                <a:rect l="0" t="0" r="r" b="b"/>
                <a:pathLst>
                  <a:path w="3228" h="905">
                    <a:moveTo>
                      <a:pt x="2958" y="905"/>
                    </a:moveTo>
                    <a:lnTo>
                      <a:pt x="0" y="905"/>
                    </a:lnTo>
                    <a:lnTo>
                      <a:pt x="269" y="449"/>
                    </a:lnTo>
                    <a:lnTo>
                      <a:pt x="0" y="0"/>
                    </a:lnTo>
                    <a:lnTo>
                      <a:pt x="2958" y="0"/>
                    </a:lnTo>
                    <a:lnTo>
                      <a:pt x="3228" y="449"/>
                    </a:lnTo>
                    <a:lnTo>
                      <a:pt x="2958" y="90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6">
                <a:extLst>
                  <a:ext uri="{FF2B5EF4-FFF2-40B4-BE49-F238E27FC236}">
                    <a16:creationId xmlns:a16="http://schemas.microsoft.com/office/drawing/2014/main" id="{C1B50A38-AE10-77EA-F18F-65BA0E5322AF}"/>
                  </a:ext>
                </a:extLst>
              </p:cNvPr>
              <p:cNvSpPr>
                <a:spLocks/>
              </p:cNvSpPr>
              <p:nvPr/>
            </p:nvSpPr>
            <p:spPr bwMode="auto">
              <a:xfrm>
                <a:off x="2185988" y="3235325"/>
                <a:ext cx="2212975" cy="1436688"/>
              </a:xfrm>
              <a:custGeom>
                <a:avLst/>
                <a:gdLst>
                  <a:gd name="T0" fmla="*/ 0 w 853"/>
                  <a:gd name="T1" fmla="*/ 329 h 552"/>
                  <a:gd name="T2" fmla="*/ 64 w 853"/>
                  <a:gd name="T3" fmla="*/ 552 h 552"/>
                  <a:gd name="T4" fmla="*/ 789 w 853"/>
                  <a:gd name="T5" fmla="*/ 552 h 552"/>
                  <a:gd name="T6" fmla="*/ 853 w 853"/>
                  <a:gd name="T7" fmla="*/ 329 h 552"/>
                  <a:gd name="T8" fmla="*/ 698 w 853"/>
                  <a:gd name="T9" fmla="*/ 0 h 552"/>
                  <a:gd name="T10" fmla="*/ 155 w 853"/>
                  <a:gd name="T11" fmla="*/ 0 h 552"/>
                  <a:gd name="T12" fmla="*/ 0 w 853"/>
                  <a:gd name="T13" fmla="*/ 329 h 552"/>
                </a:gdLst>
                <a:ahLst/>
                <a:cxnLst>
                  <a:cxn ang="0">
                    <a:pos x="T0" y="T1"/>
                  </a:cxn>
                  <a:cxn ang="0">
                    <a:pos x="T2" y="T3"/>
                  </a:cxn>
                  <a:cxn ang="0">
                    <a:pos x="T4" y="T5"/>
                  </a:cxn>
                  <a:cxn ang="0">
                    <a:pos x="T6" y="T7"/>
                  </a:cxn>
                  <a:cxn ang="0">
                    <a:pos x="T8" y="T9"/>
                  </a:cxn>
                  <a:cxn ang="0">
                    <a:pos x="T10" y="T11"/>
                  </a:cxn>
                  <a:cxn ang="0">
                    <a:pos x="T12" y="T13"/>
                  </a:cxn>
                </a:cxnLst>
                <a:rect l="0" t="0" r="r" b="b"/>
                <a:pathLst>
                  <a:path w="853" h="552">
                    <a:moveTo>
                      <a:pt x="0" y="329"/>
                    </a:moveTo>
                    <a:cubicBezTo>
                      <a:pt x="0" y="411"/>
                      <a:pt x="23" y="487"/>
                      <a:pt x="64" y="552"/>
                    </a:cubicBezTo>
                    <a:cubicBezTo>
                      <a:pt x="789" y="552"/>
                      <a:pt x="789" y="552"/>
                      <a:pt x="789" y="552"/>
                    </a:cubicBezTo>
                    <a:cubicBezTo>
                      <a:pt x="829" y="487"/>
                      <a:pt x="853" y="411"/>
                      <a:pt x="853" y="329"/>
                    </a:cubicBezTo>
                    <a:cubicBezTo>
                      <a:pt x="853" y="196"/>
                      <a:pt x="792" y="78"/>
                      <a:pt x="698" y="0"/>
                    </a:cubicBezTo>
                    <a:cubicBezTo>
                      <a:pt x="155" y="0"/>
                      <a:pt x="155" y="0"/>
                      <a:pt x="155" y="0"/>
                    </a:cubicBezTo>
                    <a:cubicBezTo>
                      <a:pt x="61" y="78"/>
                      <a:pt x="0" y="196"/>
                      <a:pt x="0" y="329"/>
                    </a:cubicBezTo>
                    <a:close/>
                  </a:path>
                </a:pathLst>
              </a:custGeom>
              <a:solidFill>
                <a:schemeClr val="accent2">
                  <a:lumMod val="75000"/>
                  <a:alpha val="9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Oval 13">
                <a:extLst>
                  <a:ext uri="{FF2B5EF4-FFF2-40B4-BE49-F238E27FC236}">
                    <a16:creationId xmlns:a16="http://schemas.microsoft.com/office/drawing/2014/main" id="{3BF64283-5885-6810-4EFC-97DBA6C46B25}"/>
                  </a:ext>
                </a:extLst>
              </p:cNvPr>
              <p:cNvSpPr>
                <a:spLocks noChangeArrowheads="1"/>
              </p:cNvSpPr>
              <p:nvPr/>
            </p:nvSpPr>
            <p:spPr bwMode="auto">
              <a:xfrm>
                <a:off x="2359816" y="2809081"/>
                <a:ext cx="2211389" cy="2216150"/>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Oval 14">
                <a:extLst>
                  <a:ext uri="{FF2B5EF4-FFF2-40B4-BE49-F238E27FC236}">
                    <a16:creationId xmlns:a16="http://schemas.microsoft.com/office/drawing/2014/main" id="{4AA6EB4F-4D6D-5C69-7158-46806AAAF12A}"/>
                  </a:ext>
                </a:extLst>
              </p:cNvPr>
              <p:cNvSpPr>
                <a:spLocks noChangeArrowheads="1"/>
              </p:cNvSpPr>
              <p:nvPr/>
            </p:nvSpPr>
            <p:spPr bwMode="auto">
              <a:xfrm>
                <a:off x="2746376" y="3282949"/>
                <a:ext cx="1352550" cy="1355725"/>
              </a:xfrm>
              <a:prstGeom prst="ellipse">
                <a:avLst/>
              </a:prstGeom>
              <a:solidFill>
                <a:schemeClr val="accent2">
                  <a:lumMod val="75000"/>
                  <a:alpha val="41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Oval 15">
                <a:extLst>
                  <a:ext uri="{FF2B5EF4-FFF2-40B4-BE49-F238E27FC236}">
                    <a16:creationId xmlns:a16="http://schemas.microsoft.com/office/drawing/2014/main" id="{ACB7573A-FFC7-08A5-6A61-3948C4DCD276}"/>
                  </a:ext>
                </a:extLst>
              </p:cNvPr>
              <p:cNvSpPr>
                <a:spLocks noChangeArrowheads="1"/>
              </p:cNvSpPr>
              <p:nvPr/>
            </p:nvSpPr>
            <p:spPr bwMode="auto">
              <a:xfrm>
                <a:off x="2787650" y="3238500"/>
                <a:ext cx="1355725" cy="13573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32" name="TextBox 1">
            <a:extLst>
              <a:ext uri="{FF2B5EF4-FFF2-40B4-BE49-F238E27FC236}">
                <a16:creationId xmlns:a16="http://schemas.microsoft.com/office/drawing/2014/main" id="{7D358A18-FB26-1217-8B0E-1268DC112B4C}"/>
              </a:ext>
            </a:extLst>
          </p:cNvPr>
          <p:cNvSpPr txBox="1"/>
          <p:nvPr/>
        </p:nvSpPr>
        <p:spPr>
          <a:xfrm>
            <a:off x="854465" y="3856808"/>
            <a:ext cx="2387861" cy="3391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b="1" dirty="0">
                <a:solidFill>
                  <a:schemeClr val="tx1">
                    <a:lumMod val="85000"/>
                    <a:lumOff val="15000"/>
                  </a:schemeClr>
                </a:solidFill>
                <a:latin typeface="Century Gothic" panose="020B0502020202020204" pitchFamily="34" charset="0"/>
              </a:rPr>
              <a:t>Completed Programs</a:t>
            </a:r>
            <a:endParaRPr lang="en-US" sz="1050" dirty="0">
              <a:solidFill>
                <a:schemeClr val="tx1">
                  <a:lumMod val="85000"/>
                  <a:lumOff val="15000"/>
                </a:schemeClr>
              </a:solidFill>
              <a:latin typeface="Century Gothic" panose="020B0502020202020204" pitchFamily="34" charset="0"/>
            </a:endParaRPr>
          </a:p>
        </p:txBody>
      </p:sp>
      <p:sp>
        <p:nvSpPr>
          <p:cNvPr id="33" name="TextBox 1">
            <a:extLst>
              <a:ext uri="{FF2B5EF4-FFF2-40B4-BE49-F238E27FC236}">
                <a16:creationId xmlns:a16="http://schemas.microsoft.com/office/drawing/2014/main" id="{7D358A18-FB26-1217-8B0E-1268DC112B4C}"/>
              </a:ext>
            </a:extLst>
          </p:cNvPr>
          <p:cNvSpPr txBox="1"/>
          <p:nvPr/>
        </p:nvSpPr>
        <p:spPr>
          <a:xfrm>
            <a:off x="3001946" y="1903994"/>
            <a:ext cx="3028884" cy="88767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1200" b="1" dirty="0">
                <a:latin typeface="Century Gothic" panose="020B0502020202020204" pitchFamily="34" charset="0"/>
                <a:ea typeface="Times New Roman" panose="02020603050405020304" pitchFamily="18" charset="0"/>
                <a:cs typeface="Calibri" panose="020F0502020204030204" pitchFamily="34" charset="0"/>
              </a:rPr>
              <a:t>No outstanding programs/only outstanding program can be completed in the community</a:t>
            </a:r>
            <a:endParaRPr lang="en-US" sz="1050" b="1" dirty="0">
              <a:solidFill>
                <a:schemeClr val="tx1">
                  <a:lumMod val="85000"/>
                  <a:lumOff val="15000"/>
                </a:schemeClr>
              </a:solidFill>
              <a:latin typeface="Century Gothic" panose="020B0502020202020204" pitchFamily="34" charset="0"/>
            </a:endParaRPr>
          </a:p>
        </p:txBody>
      </p:sp>
      <p:sp>
        <p:nvSpPr>
          <p:cNvPr id="34" name="TextBox 1">
            <a:extLst>
              <a:ext uri="{FF2B5EF4-FFF2-40B4-BE49-F238E27FC236}">
                <a16:creationId xmlns:a16="http://schemas.microsoft.com/office/drawing/2014/main" id="{7D358A18-FB26-1217-8B0E-1268DC112B4C}"/>
              </a:ext>
            </a:extLst>
          </p:cNvPr>
          <p:cNvSpPr txBox="1"/>
          <p:nvPr/>
        </p:nvSpPr>
        <p:spPr>
          <a:xfrm>
            <a:off x="5446302" y="3856808"/>
            <a:ext cx="3375171" cy="3341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b="1" dirty="0">
                <a:solidFill>
                  <a:schemeClr val="tx1">
                    <a:lumMod val="85000"/>
                    <a:lumOff val="15000"/>
                  </a:schemeClr>
                </a:solidFill>
                <a:latin typeface="Century Gothic" panose="020B0502020202020204" pitchFamily="34" charset="0"/>
              </a:rPr>
              <a:t>Acceptable custodial </a:t>
            </a:r>
            <a:r>
              <a:rPr lang="en-US" sz="1200" b="1" dirty="0" err="1">
                <a:solidFill>
                  <a:schemeClr val="tx1">
                    <a:lumMod val="85000"/>
                    <a:lumOff val="15000"/>
                  </a:schemeClr>
                </a:solidFill>
                <a:latin typeface="Century Gothic" panose="020B0502020202020204" pitchFamily="34" charset="0"/>
              </a:rPr>
              <a:t>behaviour</a:t>
            </a:r>
            <a:r>
              <a:rPr lang="en-US" sz="1200" b="1" dirty="0">
                <a:solidFill>
                  <a:schemeClr val="tx1">
                    <a:lumMod val="85000"/>
                    <a:lumOff val="15000"/>
                  </a:schemeClr>
                </a:solidFill>
                <a:latin typeface="Century Gothic" panose="020B0502020202020204" pitchFamily="34" charset="0"/>
              </a:rPr>
              <a:t> </a:t>
            </a:r>
            <a:endParaRPr lang="en-US" sz="1050" dirty="0">
              <a:solidFill>
                <a:schemeClr val="tx1">
                  <a:lumMod val="85000"/>
                  <a:lumOff val="15000"/>
                </a:schemeClr>
              </a:solidFill>
              <a:latin typeface="Century Gothic" panose="020B0502020202020204" pitchFamily="34" charset="0"/>
            </a:endParaRPr>
          </a:p>
        </p:txBody>
      </p:sp>
      <p:sp>
        <p:nvSpPr>
          <p:cNvPr id="35" name="TextBox 1">
            <a:extLst>
              <a:ext uri="{FF2B5EF4-FFF2-40B4-BE49-F238E27FC236}">
                <a16:creationId xmlns:a16="http://schemas.microsoft.com/office/drawing/2014/main" id="{7D358A18-FB26-1217-8B0E-1268DC112B4C}"/>
              </a:ext>
            </a:extLst>
          </p:cNvPr>
          <p:cNvSpPr txBox="1"/>
          <p:nvPr/>
        </p:nvSpPr>
        <p:spPr>
          <a:xfrm>
            <a:off x="8953187" y="2502643"/>
            <a:ext cx="159144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1">
                    <a:lumMod val="85000"/>
                    <a:lumOff val="15000"/>
                  </a:schemeClr>
                </a:solidFill>
                <a:latin typeface="Century Gothic" panose="020B0502020202020204" pitchFamily="34" charset="0"/>
              </a:rPr>
              <a:t>Completed AEVET</a:t>
            </a:r>
            <a:endParaRPr lang="en-US" sz="1050" dirty="0">
              <a:solidFill>
                <a:schemeClr val="tx1">
                  <a:lumMod val="85000"/>
                  <a:lumOff val="1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AB012BF4-AA79-B922-6C06-AEB13A046D8F}"/>
              </a:ext>
            </a:extLst>
          </p:cNvPr>
          <p:cNvSpPr txBox="1"/>
          <p:nvPr/>
        </p:nvSpPr>
        <p:spPr>
          <a:xfrm>
            <a:off x="263409" y="4300887"/>
            <a:ext cx="4035104" cy="1837554"/>
          </a:xfrm>
          <a:prstGeom prst="rect">
            <a:avLst/>
          </a:prstGeom>
          <a:noFill/>
        </p:spPr>
        <p:txBody>
          <a:bodyPr wrap="square" rtlCol="0">
            <a:spAutoFit/>
          </a:bodyPr>
          <a:lstStyle/>
          <a:p>
            <a:pPr>
              <a:lnSpc>
                <a:spcPct val="150000"/>
              </a:lnSpc>
              <a:tabLst>
                <a:tab pos="1143000" algn="l"/>
              </a:tabLst>
            </a:pPr>
            <a:r>
              <a:rPr lang="en-AU" sz="1100" dirty="0">
                <a:effectLst/>
                <a:latin typeface="Century Gothic" panose="020B0502020202020204" pitchFamily="34" charset="0"/>
                <a:ea typeface="Times New Roman" panose="02020603050405020304" pitchFamily="18" charset="0"/>
                <a:cs typeface="Calibri" panose="020F0502020204030204" pitchFamily="34" charset="0"/>
              </a:rPr>
              <a:t>The Board is aware of the limited number and availability of programs.</a:t>
            </a:r>
            <a:endParaRPr lang="en-AU" sz="1100" dirty="0">
              <a:effectLst/>
              <a:latin typeface="Century Gothic" panose="020B0502020202020204" pitchFamily="34" charset="0"/>
              <a:ea typeface="Calibri" panose="020F0502020204030204" pitchFamily="34" charset="0"/>
            </a:endParaRPr>
          </a:p>
          <a:p>
            <a:pPr>
              <a:lnSpc>
                <a:spcPct val="150000"/>
              </a:lnSpc>
              <a:tabLst>
                <a:tab pos="1143000" algn="l"/>
              </a:tabLst>
            </a:pPr>
            <a:r>
              <a:rPr lang="en-AU" sz="1100" dirty="0">
                <a:effectLst/>
                <a:latin typeface="Century Gothic" panose="020B0502020202020204" pitchFamily="34" charset="0"/>
                <a:ea typeface="Times New Roman" panose="02020603050405020304" pitchFamily="18" charset="0"/>
                <a:cs typeface="Calibri" panose="020F0502020204030204" pitchFamily="34" charset="0"/>
              </a:rPr>
              <a:t>You should encourage your client to place their name on the waitlist for any relevant program which is linked to their offending, for example substance abuse.</a:t>
            </a:r>
            <a:endParaRPr lang="en-AU" sz="1100" dirty="0">
              <a:effectLst/>
              <a:latin typeface="Century Gothic" panose="020B0502020202020204" pitchFamily="34" charset="0"/>
              <a:ea typeface="Calibri" panose="020F0502020204030204" pitchFamily="34" charset="0"/>
            </a:endParaRPr>
          </a:p>
          <a:p>
            <a:pPr lvl="0">
              <a:lnSpc>
                <a:spcPct val="150000"/>
              </a:lnSpc>
              <a:tabLst>
                <a:tab pos="685800" algn="l"/>
              </a:tabLst>
            </a:pPr>
            <a:r>
              <a:rPr lang="en-AU" sz="1100" dirty="0">
                <a:effectLst/>
                <a:latin typeface="Century Gothic" panose="020B0502020202020204" pitchFamily="34" charset="0"/>
                <a:ea typeface="Times New Roman" panose="02020603050405020304" pitchFamily="18" charset="0"/>
                <a:cs typeface="Calibri" panose="020F0502020204030204" pitchFamily="34" charset="0"/>
              </a:rPr>
              <a:t>- the Board is regularly advised as to what programs are available in custody and in the community.</a:t>
            </a:r>
            <a:endParaRPr lang="en-AU" sz="1100" dirty="0">
              <a:effectLst/>
              <a:latin typeface="Century Gothic" panose="020B0502020202020204" pitchFamily="34" charset="0"/>
              <a:ea typeface="Calibri" panose="020F0502020204030204" pitchFamily="34" charset="0"/>
            </a:endParaRPr>
          </a:p>
        </p:txBody>
      </p:sp>
      <p:sp>
        <p:nvSpPr>
          <p:cNvPr id="37" name="TextBox 36">
            <a:extLst>
              <a:ext uri="{FF2B5EF4-FFF2-40B4-BE49-F238E27FC236}">
                <a16:creationId xmlns:a16="http://schemas.microsoft.com/office/drawing/2014/main" id="{3EE34908-8E11-2132-63CC-F509149B3A31}"/>
              </a:ext>
            </a:extLst>
          </p:cNvPr>
          <p:cNvSpPr txBox="1"/>
          <p:nvPr/>
        </p:nvSpPr>
        <p:spPr>
          <a:xfrm>
            <a:off x="2064478" y="1212296"/>
            <a:ext cx="5069409" cy="697692"/>
          </a:xfrm>
          <a:prstGeom prst="rect">
            <a:avLst/>
          </a:prstGeom>
          <a:noFill/>
        </p:spPr>
        <p:txBody>
          <a:bodyPr wrap="square" rtlCol="0">
            <a:spAutoFit/>
          </a:bodyPr>
          <a:lstStyle/>
          <a:p>
            <a:pPr lvl="1" algn="just">
              <a:lnSpc>
                <a:spcPct val="150000"/>
              </a:lnSpc>
              <a:tabLst>
                <a:tab pos="1143000" algn="l"/>
              </a:tabLst>
            </a:pPr>
            <a:r>
              <a:rPr lang="en-AU" sz="1400" dirty="0">
                <a:effectLst/>
                <a:latin typeface="Century Gothic" panose="020B0502020202020204" pitchFamily="34" charset="0"/>
                <a:ea typeface="Calibri" panose="020F0502020204030204" pitchFamily="34" charset="0"/>
              </a:rPr>
              <a:t>The Board is regularly advised as to what programs are available in custody and in the community.</a:t>
            </a:r>
          </a:p>
        </p:txBody>
      </p:sp>
      <p:pic>
        <p:nvPicPr>
          <p:cNvPr id="40" name="Picture 39">
            <a:extLst>
              <a:ext uri="{FF2B5EF4-FFF2-40B4-BE49-F238E27FC236}">
                <a16:creationId xmlns:a16="http://schemas.microsoft.com/office/drawing/2014/main" id="{52D0D1F3-DBFC-8F08-5C66-99BBD53C6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 y="-15291"/>
            <a:ext cx="2159704" cy="2322263"/>
          </a:xfrm>
          <a:prstGeom prst="rect">
            <a:avLst/>
          </a:prstGeom>
          <a:noFill/>
        </p:spPr>
      </p:pic>
      <p:sp>
        <p:nvSpPr>
          <p:cNvPr id="43" name="TextBox 42">
            <a:extLst>
              <a:ext uri="{FF2B5EF4-FFF2-40B4-BE49-F238E27FC236}">
                <a16:creationId xmlns:a16="http://schemas.microsoft.com/office/drawing/2014/main" id="{C67A1586-30C4-AE89-0E30-3A327EAA66EC}"/>
              </a:ext>
            </a:extLst>
          </p:cNvPr>
          <p:cNvSpPr txBox="1"/>
          <p:nvPr/>
        </p:nvSpPr>
        <p:spPr>
          <a:xfrm>
            <a:off x="7133888" y="6392411"/>
            <a:ext cx="4744923" cy="369332"/>
          </a:xfrm>
          <a:prstGeom prst="rect">
            <a:avLst/>
          </a:prstGeom>
          <a:solidFill>
            <a:schemeClr val="bg1"/>
          </a:solidFill>
        </p:spPr>
        <p:txBody>
          <a:bodyPr wrap="square" rtlCol="0">
            <a:spAutoFit/>
          </a:bodyPr>
          <a:lstStyle/>
          <a:p>
            <a:endParaRPr lang="en-AU" dirty="0"/>
          </a:p>
        </p:txBody>
      </p:sp>
      <p:sp>
        <p:nvSpPr>
          <p:cNvPr id="38" name="TextBox 37">
            <a:extLst>
              <a:ext uri="{FF2B5EF4-FFF2-40B4-BE49-F238E27FC236}">
                <a16:creationId xmlns:a16="http://schemas.microsoft.com/office/drawing/2014/main" id="{21B7A3D7-D87A-CA13-4306-21863BCD7A9B}"/>
              </a:ext>
            </a:extLst>
          </p:cNvPr>
          <p:cNvSpPr txBox="1"/>
          <p:nvPr/>
        </p:nvSpPr>
        <p:spPr>
          <a:xfrm>
            <a:off x="5040544" y="4295822"/>
            <a:ext cx="5117371" cy="1442254"/>
          </a:xfrm>
          <a:prstGeom prst="rect">
            <a:avLst/>
          </a:prstGeom>
          <a:noFill/>
        </p:spPr>
        <p:txBody>
          <a:bodyPr wrap="square" rtlCol="0">
            <a:spAutoFit/>
          </a:bodyPr>
          <a:lstStyle/>
          <a:p>
            <a:pPr lvl="1" algn="just">
              <a:lnSpc>
                <a:spcPct val="150000"/>
              </a:lnSpc>
              <a:tabLst>
                <a:tab pos="1143000" algn="l"/>
              </a:tabLst>
            </a:pPr>
            <a:r>
              <a:rPr lang="en-AU" sz="1200" dirty="0">
                <a:effectLst/>
                <a:latin typeface="Century Gothic" panose="020B0502020202020204" pitchFamily="34" charset="0"/>
                <a:ea typeface="Times New Roman" panose="02020603050405020304" pitchFamily="18" charset="0"/>
                <a:cs typeface="Calibri" panose="020F0502020204030204" pitchFamily="34" charset="0"/>
              </a:rPr>
              <a:t>The Board understands the reality of life in prison.  It is important to take accurate instructions from your client to show cause in relation to any negative custodial incidents.  Prisoners are often stood over, assaulted and so act in self-defence.  </a:t>
            </a:r>
            <a:endParaRPr lang="en-AU" sz="1200" dirty="0">
              <a:effectLst/>
              <a:latin typeface="Century Gothic" panose="020B0502020202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4326B4C-5472-3BE1-8F61-381F56B0830E}"/>
              </a:ext>
            </a:extLst>
          </p:cNvPr>
          <p:cNvSpPr txBox="1"/>
          <p:nvPr/>
        </p:nvSpPr>
        <p:spPr>
          <a:xfrm>
            <a:off x="8683227" y="795100"/>
            <a:ext cx="2698135" cy="1754326"/>
          </a:xfrm>
          <a:prstGeom prst="rect">
            <a:avLst/>
          </a:prstGeom>
          <a:noFill/>
        </p:spPr>
        <p:txBody>
          <a:bodyPr wrap="square" rtlCol="0">
            <a:spAutoFit/>
          </a:bodyPr>
          <a:lstStyle/>
          <a:p>
            <a:r>
              <a:rPr lang="en-AU" sz="1200" i="1" dirty="0">
                <a:effectLst/>
                <a:latin typeface="Century Gothic" panose="020B0502020202020204" pitchFamily="34" charset="0"/>
                <a:ea typeface="Times New Roman" panose="02020603050405020304" pitchFamily="18" charset="0"/>
                <a:cs typeface="Calibri" panose="020F0502020204030204" pitchFamily="34" charset="0"/>
              </a:rPr>
              <a:t>(Adult Education and Vocational Education and Training) courses</a:t>
            </a:r>
          </a:p>
          <a:p>
            <a:endParaRPr lang="en-AU" sz="1200" dirty="0">
              <a:effectLst/>
              <a:latin typeface="Century Gothic" panose="020B0502020202020204" pitchFamily="34" charset="0"/>
              <a:ea typeface="Times New Roman" panose="02020603050405020304" pitchFamily="18" charset="0"/>
              <a:cs typeface="Calibri" panose="020F0502020204030204" pitchFamily="34" charset="0"/>
            </a:endParaRPr>
          </a:p>
          <a:p>
            <a:r>
              <a:rPr lang="en-AU" sz="1200" dirty="0">
                <a:effectLst/>
                <a:latin typeface="Century Gothic" panose="020B0502020202020204" pitchFamily="34" charset="0"/>
                <a:ea typeface="Times New Roman" panose="02020603050405020304" pitchFamily="18" charset="0"/>
                <a:cs typeface="Calibri" panose="020F0502020204030204" pitchFamily="34" charset="0"/>
              </a:rPr>
              <a:t>These are educational courses run in the centres.  May provide evidence of the prisoner’s motivation to improve their prospects of employment in the community.</a:t>
            </a:r>
            <a:endParaRPr lang="en-US" sz="1200"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189927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879E907-2D6B-DE9B-59C5-8F0EED8A09B9}"/>
              </a:ext>
            </a:extLst>
          </p:cNvPr>
          <p:cNvSpPr/>
          <p:nvPr/>
        </p:nvSpPr>
        <p:spPr>
          <a:xfrm>
            <a:off x="5612235" y="43407"/>
            <a:ext cx="949930" cy="2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DCE593A3-87A3-CF77-B34D-8109DA6E236A}"/>
              </a:ext>
            </a:extLst>
          </p:cNvPr>
          <p:cNvGrpSpPr/>
          <p:nvPr/>
        </p:nvGrpSpPr>
        <p:grpSpPr>
          <a:xfrm>
            <a:off x="1980116" y="3264794"/>
            <a:ext cx="10307543" cy="939974"/>
            <a:chOff x="920126" y="3245637"/>
            <a:chExt cx="9169344" cy="1038377"/>
          </a:xfrm>
        </p:grpSpPr>
        <p:grpSp>
          <p:nvGrpSpPr>
            <p:cNvPr id="8" name="Group 7">
              <a:extLst>
                <a:ext uri="{FF2B5EF4-FFF2-40B4-BE49-F238E27FC236}">
                  <a16:creationId xmlns:a16="http://schemas.microsoft.com/office/drawing/2014/main" id="{B62B551B-51FE-CE1A-AFA1-B54F2EC4161E}"/>
                </a:ext>
              </a:extLst>
            </p:cNvPr>
            <p:cNvGrpSpPr/>
            <p:nvPr/>
          </p:nvGrpSpPr>
          <p:grpSpPr>
            <a:xfrm>
              <a:off x="920126" y="3246010"/>
              <a:ext cx="2400196" cy="1038004"/>
              <a:chOff x="882650" y="2809875"/>
              <a:chExt cx="5124450" cy="2216150"/>
            </a:xfrm>
          </p:grpSpPr>
          <p:sp>
            <p:nvSpPr>
              <p:cNvPr id="27" name="Freeform 5">
                <a:extLst>
                  <a:ext uri="{FF2B5EF4-FFF2-40B4-BE49-F238E27FC236}">
                    <a16:creationId xmlns:a16="http://schemas.microsoft.com/office/drawing/2014/main" id="{EBC6E05C-16F9-EA54-2F13-88B320FD4C3A}"/>
                  </a:ext>
                </a:extLst>
              </p:cNvPr>
              <p:cNvSpPr>
                <a:spLocks/>
              </p:cNvSpPr>
              <p:nvPr/>
            </p:nvSpPr>
            <p:spPr bwMode="auto">
              <a:xfrm>
                <a:off x="882650" y="3235325"/>
                <a:ext cx="5124450" cy="1436688"/>
              </a:xfrm>
              <a:custGeom>
                <a:avLst/>
                <a:gdLst>
                  <a:gd name="T0" fmla="*/ 2958 w 3228"/>
                  <a:gd name="T1" fmla="*/ 905 h 905"/>
                  <a:gd name="T2" fmla="*/ 0 w 3228"/>
                  <a:gd name="T3" fmla="*/ 905 h 905"/>
                  <a:gd name="T4" fmla="*/ 269 w 3228"/>
                  <a:gd name="T5" fmla="*/ 449 h 905"/>
                  <a:gd name="T6" fmla="*/ 0 w 3228"/>
                  <a:gd name="T7" fmla="*/ 0 h 905"/>
                  <a:gd name="T8" fmla="*/ 2958 w 3228"/>
                  <a:gd name="T9" fmla="*/ 0 h 905"/>
                  <a:gd name="T10" fmla="*/ 3228 w 3228"/>
                  <a:gd name="T11" fmla="*/ 449 h 905"/>
                  <a:gd name="T12" fmla="*/ 2958 w 3228"/>
                  <a:gd name="T13" fmla="*/ 905 h 905"/>
                </a:gdLst>
                <a:ahLst/>
                <a:cxnLst>
                  <a:cxn ang="0">
                    <a:pos x="T0" y="T1"/>
                  </a:cxn>
                  <a:cxn ang="0">
                    <a:pos x="T2" y="T3"/>
                  </a:cxn>
                  <a:cxn ang="0">
                    <a:pos x="T4" y="T5"/>
                  </a:cxn>
                  <a:cxn ang="0">
                    <a:pos x="T6" y="T7"/>
                  </a:cxn>
                  <a:cxn ang="0">
                    <a:pos x="T8" y="T9"/>
                  </a:cxn>
                  <a:cxn ang="0">
                    <a:pos x="T10" y="T11"/>
                  </a:cxn>
                  <a:cxn ang="0">
                    <a:pos x="T12" y="T13"/>
                  </a:cxn>
                </a:cxnLst>
                <a:rect l="0" t="0" r="r" b="b"/>
                <a:pathLst>
                  <a:path w="3228" h="905">
                    <a:moveTo>
                      <a:pt x="2958" y="905"/>
                    </a:moveTo>
                    <a:lnTo>
                      <a:pt x="0" y="905"/>
                    </a:lnTo>
                    <a:lnTo>
                      <a:pt x="269" y="449"/>
                    </a:lnTo>
                    <a:lnTo>
                      <a:pt x="0" y="0"/>
                    </a:lnTo>
                    <a:lnTo>
                      <a:pt x="2958" y="0"/>
                    </a:lnTo>
                    <a:lnTo>
                      <a:pt x="3228" y="449"/>
                    </a:lnTo>
                    <a:lnTo>
                      <a:pt x="2958" y="90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6">
                <a:extLst>
                  <a:ext uri="{FF2B5EF4-FFF2-40B4-BE49-F238E27FC236}">
                    <a16:creationId xmlns:a16="http://schemas.microsoft.com/office/drawing/2014/main" id="{8210FF84-D519-D763-53B6-DFE122F4ED98}"/>
                  </a:ext>
                </a:extLst>
              </p:cNvPr>
              <p:cNvSpPr>
                <a:spLocks/>
              </p:cNvSpPr>
              <p:nvPr/>
            </p:nvSpPr>
            <p:spPr bwMode="auto">
              <a:xfrm>
                <a:off x="2185988" y="3235325"/>
                <a:ext cx="2212975" cy="1436688"/>
              </a:xfrm>
              <a:custGeom>
                <a:avLst/>
                <a:gdLst>
                  <a:gd name="T0" fmla="*/ 0 w 853"/>
                  <a:gd name="T1" fmla="*/ 329 h 552"/>
                  <a:gd name="T2" fmla="*/ 64 w 853"/>
                  <a:gd name="T3" fmla="*/ 552 h 552"/>
                  <a:gd name="T4" fmla="*/ 789 w 853"/>
                  <a:gd name="T5" fmla="*/ 552 h 552"/>
                  <a:gd name="T6" fmla="*/ 853 w 853"/>
                  <a:gd name="T7" fmla="*/ 329 h 552"/>
                  <a:gd name="T8" fmla="*/ 698 w 853"/>
                  <a:gd name="T9" fmla="*/ 0 h 552"/>
                  <a:gd name="T10" fmla="*/ 155 w 853"/>
                  <a:gd name="T11" fmla="*/ 0 h 552"/>
                  <a:gd name="T12" fmla="*/ 0 w 853"/>
                  <a:gd name="T13" fmla="*/ 329 h 552"/>
                </a:gdLst>
                <a:ahLst/>
                <a:cxnLst>
                  <a:cxn ang="0">
                    <a:pos x="T0" y="T1"/>
                  </a:cxn>
                  <a:cxn ang="0">
                    <a:pos x="T2" y="T3"/>
                  </a:cxn>
                  <a:cxn ang="0">
                    <a:pos x="T4" y="T5"/>
                  </a:cxn>
                  <a:cxn ang="0">
                    <a:pos x="T6" y="T7"/>
                  </a:cxn>
                  <a:cxn ang="0">
                    <a:pos x="T8" y="T9"/>
                  </a:cxn>
                  <a:cxn ang="0">
                    <a:pos x="T10" y="T11"/>
                  </a:cxn>
                  <a:cxn ang="0">
                    <a:pos x="T12" y="T13"/>
                  </a:cxn>
                </a:cxnLst>
                <a:rect l="0" t="0" r="r" b="b"/>
                <a:pathLst>
                  <a:path w="853" h="552">
                    <a:moveTo>
                      <a:pt x="0" y="329"/>
                    </a:moveTo>
                    <a:cubicBezTo>
                      <a:pt x="0" y="411"/>
                      <a:pt x="23" y="487"/>
                      <a:pt x="64" y="552"/>
                    </a:cubicBezTo>
                    <a:cubicBezTo>
                      <a:pt x="789" y="552"/>
                      <a:pt x="789" y="552"/>
                      <a:pt x="789" y="552"/>
                    </a:cubicBezTo>
                    <a:cubicBezTo>
                      <a:pt x="829" y="487"/>
                      <a:pt x="853" y="411"/>
                      <a:pt x="853" y="329"/>
                    </a:cubicBezTo>
                    <a:cubicBezTo>
                      <a:pt x="853" y="196"/>
                      <a:pt x="792" y="78"/>
                      <a:pt x="698" y="0"/>
                    </a:cubicBezTo>
                    <a:cubicBezTo>
                      <a:pt x="155" y="0"/>
                      <a:pt x="155" y="0"/>
                      <a:pt x="155" y="0"/>
                    </a:cubicBezTo>
                    <a:cubicBezTo>
                      <a:pt x="61" y="78"/>
                      <a:pt x="0" y="196"/>
                      <a:pt x="0" y="329"/>
                    </a:cubicBezTo>
                    <a:close/>
                  </a:path>
                </a:pathLst>
              </a:custGeom>
              <a:solidFill>
                <a:schemeClr val="accent1">
                  <a:lumMod val="75000"/>
                  <a:alpha val="54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Oval 28">
                <a:extLst>
                  <a:ext uri="{FF2B5EF4-FFF2-40B4-BE49-F238E27FC236}">
                    <a16:creationId xmlns:a16="http://schemas.microsoft.com/office/drawing/2014/main" id="{25D473E2-3B50-AFD5-1746-439859C0E47D}"/>
                  </a:ext>
                </a:extLst>
              </p:cNvPr>
              <p:cNvSpPr>
                <a:spLocks noChangeArrowheads="1"/>
              </p:cNvSpPr>
              <p:nvPr/>
            </p:nvSpPr>
            <p:spPr bwMode="auto">
              <a:xfrm>
                <a:off x="2359025" y="2809875"/>
                <a:ext cx="2211388" cy="2216150"/>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Oval 29">
                <a:extLst>
                  <a:ext uri="{FF2B5EF4-FFF2-40B4-BE49-F238E27FC236}">
                    <a16:creationId xmlns:a16="http://schemas.microsoft.com/office/drawing/2014/main" id="{92AD7AAB-C489-E715-A90B-4AAAF865A7CD}"/>
                  </a:ext>
                </a:extLst>
              </p:cNvPr>
              <p:cNvSpPr>
                <a:spLocks noChangeArrowheads="1"/>
              </p:cNvSpPr>
              <p:nvPr/>
            </p:nvSpPr>
            <p:spPr bwMode="auto">
              <a:xfrm>
                <a:off x="2746375" y="3282950"/>
                <a:ext cx="1352550" cy="1355725"/>
              </a:xfrm>
              <a:prstGeom prst="ellipse">
                <a:avLst/>
              </a:prstGeom>
              <a:solidFill>
                <a:schemeClr val="accent1">
                  <a:lumMod val="75000"/>
                  <a:alpha val="54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Oval 30">
                <a:extLst>
                  <a:ext uri="{FF2B5EF4-FFF2-40B4-BE49-F238E27FC236}">
                    <a16:creationId xmlns:a16="http://schemas.microsoft.com/office/drawing/2014/main" id="{9A91C41B-EB68-D92F-1BE8-6D8807EF0074}"/>
                  </a:ext>
                </a:extLst>
              </p:cNvPr>
              <p:cNvSpPr>
                <a:spLocks noChangeArrowheads="1"/>
              </p:cNvSpPr>
              <p:nvPr/>
            </p:nvSpPr>
            <p:spPr bwMode="auto">
              <a:xfrm>
                <a:off x="2787650" y="3238500"/>
                <a:ext cx="1355725" cy="13573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 name="Group 8">
              <a:extLst>
                <a:ext uri="{FF2B5EF4-FFF2-40B4-BE49-F238E27FC236}">
                  <a16:creationId xmlns:a16="http://schemas.microsoft.com/office/drawing/2014/main" id="{3A4DDCAE-3C0D-93A9-F6EF-6D362592C55F}"/>
                </a:ext>
              </a:extLst>
            </p:cNvPr>
            <p:cNvGrpSpPr/>
            <p:nvPr/>
          </p:nvGrpSpPr>
          <p:grpSpPr>
            <a:xfrm>
              <a:off x="3177560" y="3245637"/>
              <a:ext cx="2400196" cy="1038004"/>
              <a:chOff x="882650" y="2809081"/>
              <a:chExt cx="5124450" cy="2216150"/>
            </a:xfrm>
          </p:grpSpPr>
          <p:sp>
            <p:nvSpPr>
              <p:cNvPr id="22" name="Freeform 5">
                <a:extLst>
                  <a:ext uri="{FF2B5EF4-FFF2-40B4-BE49-F238E27FC236}">
                    <a16:creationId xmlns:a16="http://schemas.microsoft.com/office/drawing/2014/main" id="{6A52B023-CA39-3991-C31D-3198B52FCAFF}"/>
                  </a:ext>
                </a:extLst>
              </p:cNvPr>
              <p:cNvSpPr>
                <a:spLocks/>
              </p:cNvSpPr>
              <p:nvPr/>
            </p:nvSpPr>
            <p:spPr bwMode="auto">
              <a:xfrm>
                <a:off x="882650" y="3235325"/>
                <a:ext cx="5124450" cy="1436688"/>
              </a:xfrm>
              <a:custGeom>
                <a:avLst/>
                <a:gdLst>
                  <a:gd name="T0" fmla="*/ 2958 w 3228"/>
                  <a:gd name="T1" fmla="*/ 905 h 905"/>
                  <a:gd name="T2" fmla="*/ 0 w 3228"/>
                  <a:gd name="T3" fmla="*/ 905 h 905"/>
                  <a:gd name="T4" fmla="*/ 269 w 3228"/>
                  <a:gd name="T5" fmla="*/ 449 h 905"/>
                  <a:gd name="T6" fmla="*/ 0 w 3228"/>
                  <a:gd name="T7" fmla="*/ 0 h 905"/>
                  <a:gd name="T8" fmla="*/ 2958 w 3228"/>
                  <a:gd name="T9" fmla="*/ 0 h 905"/>
                  <a:gd name="T10" fmla="*/ 3228 w 3228"/>
                  <a:gd name="T11" fmla="*/ 449 h 905"/>
                  <a:gd name="T12" fmla="*/ 2958 w 3228"/>
                  <a:gd name="T13" fmla="*/ 905 h 905"/>
                </a:gdLst>
                <a:ahLst/>
                <a:cxnLst>
                  <a:cxn ang="0">
                    <a:pos x="T0" y="T1"/>
                  </a:cxn>
                  <a:cxn ang="0">
                    <a:pos x="T2" y="T3"/>
                  </a:cxn>
                  <a:cxn ang="0">
                    <a:pos x="T4" y="T5"/>
                  </a:cxn>
                  <a:cxn ang="0">
                    <a:pos x="T6" y="T7"/>
                  </a:cxn>
                  <a:cxn ang="0">
                    <a:pos x="T8" y="T9"/>
                  </a:cxn>
                  <a:cxn ang="0">
                    <a:pos x="T10" y="T11"/>
                  </a:cxn>
                  <a:cxn ang="0">
                    <a:pos x="T12" y="T13"/>
                  </a:cxn>
                </a:cxnLst>
                <a:rect l="0" t="0" r="r" b="b"/>
                <a:pathLst>
                  <a:path w="3228" h="905">
                    <a:moveTo>
                      <a:pt x="2958" y="905"/>
                    </a:moveTo>
                    <a:lnTo>
                      <a:pt x="0" y="905"/>
                    </a:lnTo>
                    <a:lnTo>
                      <a:pt x="269" y="449"/>
                    </a:lnTo>
                    <a:lnTo>
                      <a:pt x="0" y="0"/>
                    </a:lnTo>
                    <a:lnTo>
                      <a:pt x="2958" y="0"/>
                    </a:lnTo>
                    <a:lnTo>
                      <a:pt x="3228" y="449"/>
                    </a:lnTo>
                    <a:lnTo>
                      <a:pt x="2958" y="90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6">
                <a:extLst>
                  <a:ext uri="{FF2B5EF4-FFF2-40B4-BE49-F238E27FC236}">
                    <a16:creationId xmlns:a16="http://schemas.microsoft.com/office/drawing/2014/main" id="{069FD5E8-A2CC-14EC-3C96-74A6C4F7BF1E}"/>
                  </a:ext>
                </a:extLst>
              </p:cNvPr>
              <p:cNvSpPr>
                <a:spLocks/>
              </p:cNvSpPr>
              <p:nvPr/>
            </p:nvSpPr>
            <p:spPr bwMode="auto">
              <a:xfrm>
                <a:off x="2185988" y="3235325"/>
                <a:ext cx="2212975" cy="1436688"/>
              </a:xfrm>
              <a:custGeom>
                <a:avLst/>
                <a:gdLst>
                  <a:gd name="T0" fmla="*/ 0 w 853"/>
                  <a:gd name="T1" fmla="*/ 329 h 552"/>
                  <a:gd name="T2" fmla="*/ 64 w 853"/>
                  <a:gd name="T3" fmla="*/ 552 h 552"/>
                  <a:gd name="T4" fmla="*/ 789 w 853"/>
                  <a:gd name="T5" fmla="*/ 552 h 552"/>
                  <a:gd name="T6" fmla="*/ 853 w 853"/>
                  <a:gd name="T7" fmla="*/ 329 h 552"/>
                  <a:gd name="T8" fmla="*/ 698 w 853"/>
                  <a:gd name="T9" fmla="*/ 0 h 552"/>
                  <a:gd name="T10" fmla="*/ 155 w 853"/>
                  <a:gd name="T11" fmla="*/ 0 h 552"/>
                  <a:gd name="T12" fmla="*/ 0 w 853"/>
                  <a:gd name="T13" fmla="*/ 329 h 552"/>
                </a:gdLst>
                <a:ahLst/>
                <a:cxnLst>
                  <a:cxn ang="0">
                    <a:pos x="T0" y="T1"/>
                  </a:cxn>
                  <a:cxn ang="0">
                    <a:pos x="T2" y="T3"/>
                  </a:cxn>
                  <a:cxn ang="0">
                    <a:pos x="T4" y="T5"/>
                  </a:cxn>
                  <a:cxn ang="0">
                    <a:pos x="T6" y="T7"/>
                  </a:cxn>
                  <a:cxn ang="0">
                    <a:pos x="T8" y="T9"/>
                  </a:cxn>
                  <a:cxn ang="0">
                    <a:pos x="T10" y="T11"/>
                  </a:cxn>
                  <a:cxn ang="0">
                    <a:pos x="T12" y="T13"/>
                  </a:cxn>
                </a:cxnLst>
                <a:rect l="0" t="0" r="r" b="b"/>
                <a:pathLst>
                  <a:path w="853" h="552">
                    <a:moveTo>
                      <a:pt x="0" y="329"/>
                    </a:moveTo>
                    <a:cubicBezTo>
                      <a:pt x="0" y="411"/>
                      <a:pt x="23" y="487"/>
                      <a:pt x="64" y="552"/>
                    </a:cubicBezTo>
                    <a:cubicBezTo>
                      <a:pt x="789" y="552"/>
                      <a:pt x="789" y="552"/>
                      <a:pt x="789" y="552"/>
                    </a:cubicBezTo>
                    <a:cubicBezTo>
                      <a:pt x="829" y="487"/>
                      <a:pt x="853" y="411"/>
                      <a:pt x="853" y="329"/>
                    </a:cubicBezTo>
                    <a:cubicBezTo>
                      <a:pt x="853" y="196"/>
                      <a:pt x="792" y="78"/>
                      <a:pt x="698" y="0"/>
                    </a:cubicBezTo>
                    <a:cubicBezTo>
                      <a:pt x="155" y="0"/>
                      <a:pt x="155" y="0"/>
                      <a:pt x="155" y="0"/>
                    </a:cubicBezTo>
                    <a:cubicBezTo>
                      <a:pt x="61" y="78"/>
                      <a:pt x="0" y="196"/>
                      <a:pt x="0" y="329"/>
                    </a:cubicBezTo>
                    <a:close/>
                  </a:path>
                </a:pathLst>
              </a:custGeom>
              <a:solidFill>
                <a:schemeClr val="accent2">
                  <a:lumMod val="75000"/>
                  <a:alpha val="9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Oval 23">
                <a:extLst>
                  <a:ext uri="{FF2B5EF4-FFF2-40B4-BE49-F238E27FC236}">
                    <a16:creationId xmlns:a16="http://schemas.microsoft.com/office/drawing/2014/main" id="{1749FE87-740C-0A31-842A-BBBACCFE1580}"/>
                  </a:ext>
                </a:extLst>
              </p:cNvPr>
              <p:cNvSpPr>
                <a:spLocks noChangeArrowheads="1"/>
              </p:cNvSpPr>
              <p:nvPr/>
            </p:nvSpPr>
            <p:spPr bwMode="auto">
              <a:xfrm>
                <a:off x="2359816" y="2809081"/>
                <a:ext cx="2211389" cy="2216150"/>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Oval 24">
                <a:extLst>
                  <a:ext uri="{FF2B5EF4-FFF2-40B4-BE49-F238E27FC236}">
                    <a16:creationId xmlns:a16="http://schemas.microsoft.com/office/drawing/2014/main" id="{C05B62DE-A16F-3C31-B1EE-A3FF4CBF8845}"/>
                  </a:ext>
                </a:extLst>
              </p:cNvPr>
              <p:cNvSpPr>
                <a:spLocks noChangeArrowheads="1"/>
              </p:cNvSpPr>
              <p:nvPr/>
            </p:nvSpPr>
            <p:spPr bwMode="auto">
              <a:xfrm>
                <a:off x="2746376" y="3282949"/>
                <a:ext cx="1352550" cy="1355725"/>
              </a:xfrm>
              <a:prstGeom prst="ellipse">
                <a:avLst/>
              </a:prstGeom>
              <a:solidFill>
                <a:schemeClr val="accent2">
                  <a:lumMod val="75000"/>
                  <a:alpha val="41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Oval 25">
                <a:extLst>
                  <a:ext uri="{FF2B5EF4-FFF2-40B4-BE49-F238E27FC236}">
                    <a16:creationId xmlns:a16="http://schemas.microsoft.com/office/drawing/2014/main" id="{8EC71F3A-6355-7FA2-43E0-4A649DD0121D}"/>
                  </a:ext>
                </a:extLst>
              </p:cNvPr>
              <p:cNvSpPr>
                <a:spLocks noChangeArrowheads="1"/>
              </p:cNvSpPr>
              <p:nvPr/>
            </p:nvSpPr>
            <p:spPr bwMode="auto">
              <a:xfrm>
                <a:off x="2787650" y="3238500"/>
                <a:ext cx="1355725" cy="13573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0" name="Group 9">
              <a:extLst>
                <a:ext uri="{FF2B5EF4-FFF2-40B4-BE49-F238E27FC236}">
                  <a16:creationId xmlns:a16="http://schemas.microsoft.com/office/drawing/2014/main" id="{4FF9036B-F74D-485A-CF31-E8FC51247564}"/>
                </a:ext>
              </a:extLst>
            </p:cNvPr>
            <p:cNvGrpSpPr/>
            <p:nvPr/>
          </p:nvGrpSpPr>
          <p:grpSpPr>
            <a:xfrm>
              <a:off x="5431840" y="3246010"/>
              <a:ext cx="2400196" cy="1038004"/>
              <a:chOff x="882650" y="2809875"/>
              <a:chExt cx="5124450" cy="2216150"/>
            </a:xfrm>
          </p:grpSpPr>
          <p:sp>
            <p:nvSpPr>
              <p:cNvPr id="17" name="Freeform 5">
                <a:extLst>
                  <a:ext uri="{FF2B5EF4-FFF2-40B4-BE49-F238E27FC236}">
                    <a16:creationId xmlns:a16="http://schemas.microsoft.com/office/drawing/2014/main" id="{EB830EC1-E467-D766-D541-0F1497E6EEE3}"/>
                  </a:ext>
                </a:extLst>
              </p:cNvPr>
              <p:cNvSpPr>
                <a:spLocks/>
              </p:cNvSpPr>
              <p:nvPr/>
            </p:nvSpPr>
            <p:spPr bwMode="auto">
              <a:xfrm>
                <a:off x="882650" y="3235325"/>
                <a:ext cx="5124450" cy="1436688"/>
              </a:xfrm>
              <a:custGeom>
                <a:avLst/>
                <a:gdLst>
                  <a:gd name="T0" fmla="*/ 2958 w 3228"/>
                  <a:gd name="T1" fmla="*/ 905 h 905"/>
                  <a:gd name="T2" fmla="*/ 0 w 3228"/>
                  <a:gd name="T3" fmla="*/ 905 h 905"/>
                  <a:gd name="T4" fmla="*/ 269 w 3228"/>
                  <a:gd name="T5" fmla="*/ 449 h 905"/>
                  <a:gd name="T6" fmla="*/ 0 w 3228"/>
                  <a:gd name="T7" fmla="*/ 0 h 905"/>
                  <a:gd name="T8" fmla="*/ 2958 w 3228"/>
                  <a:gd name="T9" fmla="*/ 0 h 905"/>
                  <a:gd name="T10" fmla="*/ 3228 w 3228"/>
                  <a:gd name="T11" fmla="*/ 449 h 905"/>
                  <a:gd name="T12" fmla="*/ 2958 w 3228"/>
                  <a:gd name="T13" fmla="*/ 905 h 905"/>
                </a:gdLst>
                <a:ahLst/>
                <a:cxnLst>
                  <a:cxn ang="0">
                    <a:pos x="T0" y="T1"/>
                  </a:cxn>
                  <a:cxn ang="0">
                    <a:pos x="T2" y="T3"/>
                  </a:cxn>
                  <a:cxn ang="0">
                    <a:pos x="T4" y="T5"/>
                  </a:cxn>
                  <a:cxn ang="0">
                    <a:pos x="T6" y="T7"/>
                  </a:cxn>
                  <a:cxn ang="0">
                    <a:pos x="T8" y="T9"/>
                  </a:cxn>
                  <a:cxn ang="0">
                    <a:pos x="T10" y="T11"/>
                  </a:cxn>
                  <a:cxn ang="0">
                    <a:pos x="T12" y="T13"/>
                  </a:cxn>
                </a:cxnLst>
                <a:rect l="0" t="0" r="r" b="b"/>
                <a:pathLst>
                  <a:path w="3228" h="905">
                    <a:moveTo>
                      <a:pt x="2958" y="905"/>
                    </a:moveTo>
                    <a:lnTo>
                      <a:pt x="0" y="905"/>
                    </a:lnTo>
                    <a:lnTo>
                      <a:pt x="269" y="449"/>
                    </a:lnTo>
                    <a:lnTo>
                      <a:pt x="0" y="0"/>
                    </a:lnTo>
                    <a:lnTo>
                      <a:pt x="2958" y="0"/>
                    </a:lnTo>
                    <a:lnTo>
                      <a:pt x="3228" y="449"/>
                    </a:lnTo>
                    <a:lnTo>
                      <a:pt x="2958" y="90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6">
                <a:extLst>
                  <a:ext uri="{FF2B5EF4-FFF2-40B4-BE49-F238E27FC236}">
                    <a16:creationId xmlns:a16="http://schemas.microsoft.com/office/drawing/2014/main" id="{617E4D67-6927-841C-6A31-901C46B49E4D}"/>
                  </a:ext>
                </a:extLst>
              </p:cNvPr>
              <p:cNvSpPr>
                <a:spLocks/>
              </p:cNvSpPr>
              <p:nvPr/>
            </p:nvSpPr>
            <p:spPr bwMode="auto">
              <a:xfrm>
                <a:off x="2185988" y="3235325"/>
                <a:ext cx="2212975" cy="1436688"/>
              </a:xfrm>
              <a:custGeom>
                <a:avLst/>
                <a:gdLst>
                  <a:gd name="T0" fmla="*/ 0 w 853"/>
                  <a:gd name="T1" fmla="*/ 329 h 552"/>
                  <a:gd name="T2" fmla="*/ 64 w 853"/>
                  <a:gd name="T3" fmla="*/ 552 h 552"/>
                  <a:gd name="T4" fmla="*/ 789 w 853"/>
                  <a:gd name="T5" fmla="*/ 552 h 552"/>
                  <a:gd name="T6" fmla="*/ 853 w 853"/>
                  <a:gd name="T7" fmla="*/ 329 h 552"/>
                  <a:gd name="T8" fmla="*/ 698 w 853"/>
                  <a:gd name="T9" fmla="*/ 0 h 552"/>
                  <a:gd name="T10" fmla="*/ 155 w 853"/>
                  <a:gd name="T11" fmla="*/ 0 h 552"/>
                  <a:gd name="T12" fmla="*/ 0 w 853"/>
                  <a:gd name="T13" fmla="*/ 329 h 552"/>
                </a:gdLst>
                <a:ahLst/>
                <a:cxnLst>
                  <a:cxn ang="0">
                    <a:pos x="T0" y="T1"/>
                  </a:cxn>
                  <a:cxn ang="0">
                    <a:pos x="T2" y="T3"/>
                  </a:cxn>
                  <a:cxn ang="0">
                    <a:pos x="T4" y="T5"/>
                  </a:cxn>
                  <a:cxn ang="0">
                    <a:pos x="T6" y="T7"/>
                  </a:cxn>
                  <a:cxn ang="0">
                    <a:pos x="T8" y="T9"/>
                  </a:cxn>
                  <a:cxn ang="0">
                    <a:pos x="T10" y="T11"/>
                  </a:cxn>
                  <a:cxn ang="0">
                    <a:pos x="T12" y="T13"/>
                  </a:cxn>
                </a:cxnLst>
                <a:rect l="0" t="0" r="r" b="b"/>
                <a:pathLst>
                  <a:path w="853" h="552">
                    <a:moveTo>
                      <a:pt x="0" y="329"/>
                    </a:moveTo>
                    <a:cubicBezTo>
                      <a:pt x="0" y="411"/>
                      <a:pt x="23" y="487"/>
                      <a:pt x="64" y="552"/>
                    </a:cubicBezTo>
                    <a:cubicBezTo>
                      <a:pt x="789" y="552"/>
                      <a:pt x="789" y="552"/>
                      <a:pt x="789" y="552"/>
                    </a:cubicBezTo>
                    <a:cubicBezTo>
                      <a:pt x="829" y="487"/>
                      <a:pt x="853" y="411"/>
                      <a:pt x="853" y="329"/>
                    </a:cubicBezTo>
                    <a:cubicBezTo>
                      <a:pt x="853" y="196"/>
                      <a:pt x="792" y="78"/>
                      <a:pt x="698" y="0"/>
                    </a:cubicBezTo>
                    <a:cubicBezTo>
                      <a:pt x="155" y="0"/>
                      <a:pt x="155" y="0"/>
                      <a:pt x="155" y="0"/>
                    </a:cubicBezTo>
                    <a:cubicBezTo>
                      <a:pt x="61" y="78"/>
                      <a:pt x="0" y="196"/>
                      <a:pt x="0" y="329"/>
                    </a:cubicBezTo>
                    <a:close/>
                  </a:path>
                </a:pathLst>
              </a:custGeom>
              <a:solidFill>
                <a:schemeClr val="accent1">
                  <a:lumMod val="75000"/>
                  <a:alpha val="54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Oval 18">
                <a:extLst>
                  <a:ext uri="{FF2B5EF4-FFF2-40B4-BE49-F238E27FC236}">
                    <a16:creationId xmlns:a16="http://schemas.microsoft.com/office/drawing/2014/main" id="{0AD60500-456F-4943-99AA-5070BBFD162C}"/>
                  </a:ext>
                </a:extLst>
              </p:cNvPr>
              <p:cNvSpPr>
                <a:spLocks noChangeArrowheads="1"/>
              </p:cNvSpPr>
              <p:nvPr/>
            </p:nvSpPr>
            <p:spPr bwMode="auto">
              <a:xfrm>
                <a:off x="2359025" y="2809875"/>
                <a:ext cx="2211388" cy="2216150"/>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Oval 19">
                <a:extLst>
                  <a:ext uri="{FF2B5EF4-FFF2-40B4-BE49-F238E27FC236}">
                    <a16:creationId xmlns:a16="http://schemas.microsoft.com/office/drawing/2014/main" id="{EAD2D5D5-1AB4-90E8-53A5-6A769513116D}"/>
                  </a:ext>
                </a:extLst>
              </p:cNvPr>
              <p:cNvSpPr>
                <a:spLocks noChangeArrowheads="1"/>
              </p:cNvSpPr>
              <p:nvPr/>
            </p:nvSpPr>
            <p:spPr bwMode="auto">
              <a:xfrm>
                <a:off x="2746375" y="3282950"/>
                <a:ext cx="1352550" cy="1355725"/>
              </a:xfrm>
              <a:prstGeom prst="ellipse">
                <a:avLst/>
              </a:prstGeom>
              <a:solidFill>
                <a:schemeClr val="accent1">
                  <a:lumMod val="75000"/>
                  <a:alpha val="54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Oval 20">
                <a:extLst>
                  <a:ext uri="{FF2B5EF4-FFF2-40B4-BE49-F238E27FC236}">
                    <a16:creationId xmlns:a16="http://schemas.microsoft.com/office/drawing/2014/main" id="{8AC8910E-2263-7E85-67DC-311FC1E6AAB3}"/>
                  </a:ext>
                </a:extLst>
              </p:cNvPr>
              <p:cNvSpPr>
                <a:spLocks noChangeArrowheads="1"/>
              </p:cNvSpPr>
              <p:nvPr/>
            </p:nvSpPr>
            <p:spPr bwMode="auto">
              <a:xfrm>
                <a:off x="2787650" y="3238500"/>
                <a:ext cx="1355725" cy="13573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1" name="Group 10">
              <a:extLst>
                <a:ext uri="{FF2B5EF4-FFF2-40B4-BE49-F238E27FC236}">
                  <a16:creationId xmlns:a16="http://schemas.microsoft.com/office/drawing/2014/main" id="{059E2B56-9A26-B78D-AC5A-69F37638F87E}"/>
                </a:ext>
              </a:extLst>
            </p:cNvPr>
            <p:cNvGrpSpPr/>
            <p:nvPr/>
          </p:nvGrpSpPr>
          <p:grpSpPr>
            <a:xfrm>
              <a:off x="7689274" y="3245637"/>
              <a:ext cx="2400196" cy="1038004"/>
              <a:chOff x="882650" y="2809081"/>
              <a:chExt cx="5124450" cy="2216150"/>
            </a:xfrm>
          </p:grpSpPr>
          <p:sp>
            <p:nvSpPr>
              <p:cNvPr id="12" name="Freeform 5">
                <a:extLst>
                  <a:ext uri="{FF2B5EF4-FFF2-40B4-BE49-F238E27FC236}">
                    <a16:creationId xmlns:a16="http://schemas.microsoft.com/office/drawing/2014/main" id="{7863690F-23B0-9C59-711D-506D8451D8A3}"/>
                  </a:ext>
                </a:extLst>
              </p:cNvPr>
              <p:cNvSpPr>
                <a:spLocks/>
              </p:cNvSpPr>
              <p:nvPr/>
            </p:nvSpPr>
            <p:spPr bwMode="auto">
              <a:xfrm>
                <a:off x="882650" y="3235325"/>
                <a:ext cx="5124450" cy="1436688"/>
              </a:xfrm>
              <a:custGeom>
                <a:avLst/>
                <a:gdLst>
                  <a:gd name="T0" fmla="*/ 2958 w 3228"/>
                  <a:gd name="T1" fmla="*/ 905 h 905"/>
                  <a:gd name="T2" fmla="*/ 0 w 3228"/>
                  <a:gd name="T3" fmla="*/ 905 h 905"/>
                  <a:gd name="T4" fmla="*/ 269 w 3228"/>
                  <a:gd name="T5" fmla="*/ 449 h 905"/>
                  <a:gd name="T6" fmla="*/ 0 w 3228"/>
                  <a:gd name="T7" fmla="*/ 0 h 905"/>
                  <a:gd name="T8" fmla="*/ 2958 w 3228"/>
                  <a:gd name="T9" fmla="*/ 0 h 905"/>
                  <a:gd name="T10" fmla="*/ 3228 w 3228"/>
                  <a:gd name="T11" fmla="*/ 449 h 905"/>
                  <a:gd name="T12" fmla="*/ 2958 w 3228"/>
                  <a:gd name="T13" fmla="*/ 905 h 905"/>
                </a:gdLst>
                <a:ahLst/>
                <a:cxnLst>
                  <a:cxn ang="0">
                    <a:pos x="T0" y="T1"/>
                  </a:cxn>
                  <a:cxn ang="0">
                    <a:pos x="T2" y="T3"/>
                  </a:cxn>
                  <a:cxn ang="0">
                    <a:pos x="T4" y="T5"/>
                  </a:cxn>
                  <a:cxn ang="0">
                    <a:pos x="T6" y="T7"/>
                  </a:cxn>
                  <a:cxn ang="0">
                    <a:pos x="T8" y="T9"/>
                  </a:cxn>
                  <a:cxn ang="0">
                    <a:pos x="T10" y="T11"/>
                  </a:cxn>
                  <a:cxn ang="0">
                    <a:pos x="T12" y="T13"/>
                  </a:cxn>
                </a:cxnLst>
                <a:rect l="0" t="0" r="r" b="b"/>
                <a:pathLst>
                  <a:path w="3228" h="905">
                    <a:moveTo>
                      <a:pt x="2958" y="905"/>
                    </a:moveTo>
                    <a:lnTo>
                      <a:pt x="0" y="905"/>
                    </a:lnTo>
                    <a:lnTo>
                      <a:pt x="269" y="449"/>
                    </a:lnTo>
                    <a:lnTo>
                      <a:pt x="0" y="0"/>
                    </a:lnTo>
                    <a:lnTo>
                      <a:pt x="2958" y="0"/>
                    </a:lnTo>
                    <a:lnTo>
                      <a:pt x="3228" y="449"/>
                    </a:lnTo>
                    <a:lnTo>
                      <a:pt x="2958" y="90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6">
                <a:extLst>
                  <a:ext uri="{FF2B5EF4-FFF2-40B4-BE49-F238E27FC236}">
                    <a16:creationId xmlns:a16="http://schemas.microsoft.com/office/drawing/2014/main" id="{C1B50A38-AE10-77EA-F18F-65BA0E5322AF}"/>
                  </a:ext>
                </a:extLst>
              </p:cNvPr>
              <p:cNvSpPr>
                <a:spLocks/>
              </p:cNvSpPr>
              <p:nvPr/>
            </p:nvSpPr>
            <p:spPr bwMode="auto">
              <a:xfrm>
                <a:off x="2185988" y="3235325"/>
                <a:ext cx="2212975" cy="1436688"/>
              </a:xfrm>
              <a:custGeom>
                <a:avLst/>
                <a:gdLst>
                  <a:gd name="T0" fmla="*/ 0 w 853"/>
                  <a:gd name="T1" fmla="*/ 329 h 552"/>
                  <a:gd name="T2" fmla="*/ 64 w 853"/>
                  <a:gd name="T3" fmla="*/ 552 h 552"/>
                  <a:gd name="T4" fmla="*/ 789 w 853"/>
                  <a:gd name="T5" fmla="*/ 552 h 552"/>
                  <a:gd name="T6" fmla="*/ 853 w 853"/>
                  <a:gd name="T7" fmla="*/ 329 h 552"/>
                  <a:gd name="T8" fmla="*/ 698 w 853"/>
                  <a:gd name="T9" fmla="*/ 0 h 552"/>
                  <a:gd name="T10" fmla="*/ 155 w 853"/>
                  <a:gd name="T11" fmla="*/ 0 h 552"/>
                  <a:gd name="T12" fmla="*/ 0 w 853"/>
                  <a:gd name="T13" fmla="*/ 329 h 552"/>
                </a:gdLst>
                <a:ahLst/>
                <a:cxnLst>
                  <a:cxn ang="0">
                    <a:pos x="T0" y="T1"/>
                  </a:cxn>
                  <a:cxn ang="0">
                    <a:pos x="T2" y="T3"/>
                  </a:cxn>
                  <a:cxn ang="0">
                    <a:pos x="T4" y="T5"/>
                  </a:cxn>
                  <a:cxn ang="0">
                    <a:pos x="T6" y="T7"/>
                  </a:cxn>
                  <a:cxn ang="0">
                    <a:pos x="T8" y="T9"/>
                  </a:cxn>
                  <a:cxn ang="0">
                    <a:pos x="T10" y="T11"/>
                  </a:cxn>
                  <a:cxn ang="0">
                    <a:pos x="T12" y="T13"/>
                  </a:cxn>
                </a:cxnLst>
                <a:rect l="0" t="0" r="r" b="b"/>
                <a:pathLst>
                  <a:path w="853" h="552">
                    <a:moveTo>
                      <a:pt x="0" y="329"/>
                    </a:moveTo>
                    <a:cubicBezTo>
                      <a:pt x="0" y="411"/>
                      <a:pt x="23" y="487"/>
                      <a:pt x="64" y="552"/>
                    </a:cubicBezTo>
                    <a:cubicBezTo>
                      <a:pt x="789" y="552"/>
                      <a:pt x="789" y="552"/>
                      <a:pt x="789" y="552"/>
                    </a:cubicBezTo>
                    <a:cubicBezTo>
                      <a:pt x="829" y="487"/>
                      <a:pt x="853" y="411"/>
                      <a:pt x="853" y="329"/>
                    </a:cubicBezTo>
                    <a:cubicBezTo>
                      <a:pt x="853" y="196"/>
                      <a:pt x="792" y="78"/>
                      <a:pt x="698" y="0"/>
                    </a:cubicBezTo>
                    <a:cubicBezTo>
                      <a:pt x="155" y="0"/>
                      <a:pt x="155" y="0"/>
                      <a:pt x="155" y="0"/>
                    </a:cubicBezTo>
                    <a:cubicBezTo>
                      <a:pt x="61" y="78"/>
                      <a:pt x="0" y="196"/>
                      <a:pt x="0" y="329"/>
                    </a:cubicBezTo>
                    <a:close/>
                  </a:path>
                </a:pathLst>
              </a:custGeom>
              <a:solidFill>
                <a:schemeClr val="accent2">
                  <a:lumMod val="75000"/>
                  <a:alpha val="9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Oval 13">
                <a:extLst>
                  <a:ext uri="{FF2B5EF4-FFF2-40B4-BE49-F238E27FC236}">
                    <a16:creationId xmlns:a16="http://schemas.microsoft.com/office/drawing/2014/main" id="{3BF64283-5885-6810-4EFC-97DBA6C46B25}"/>
                  </a:ext>
                </a:extLst>
              </p:cNvPr>
              <p:cNvSpPr>
                <a:spLocks noChangeArrowheads="1"/>
              </p:cNvSpPr>
              <p:nvPr/>
            </p:nvSpPr>
            <p:spPr bwMode="auto">
              <a:xfrm>
                <a:off x="2359816" y="2809081"/>
                <a:ext cx="2211389" cy="2216150"/>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Oval 14">
                <a:extLst>
                  <a:ext uri="{FF2B5EF4-FFF2-40B4-BE49-F238E27FC236}">
                    <a16:creationId xmlns:a16="http://schemas.microsoft.com/office/drawing/2014/main" id="{4AA6EB4F-4D6D-5C69-7158-46806AAAF12A}"/>
                  </a:ext>
                </a:extLst>
              </p:cNvPr>
              <p:cNvSpPr>
                <a:spLocks noChangeArrowheads="1"/>
              </p:cNvSpPr>
              <p:nvPr/>
            </p:nvSpPr>
            <p:spPr bwMode="auto">
              <a:xfrm>
                <a:off x="2746376" y="3282949"/>
                <a:ext cx="1352550" cy="1355725"/>
              </a:xfrm>
              <a:prstGeom prst="ellipse">
                <a:avLst/>
              </a:prstGeom>
              <a:solidFill>
                <a:schemeClr val="accent2">
                  <a:lumMod val="75000"/>
                  <a:alpha val="41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Oval 15">
                <a:extLst>
                  <a:ext uri="{FF2B5EF4-FFF2-40B4-BE49-F238E27FC236}">
                    <a16:creationId xmlns:a16="http://schemas.microsoft.com/office/drawing/2014/main" id="{ACB7573A-FFC7-08A5-6A61-3948C4DCD276}"/>
                  </a:ext>
                </a:extLst>
              </p:cNvPr>
              <p:cNvSpPr>
                <a:spLocks noChangeArrowheads="1"/>
              </p:cNvSpPr>
              <p:nvPr/>
            </p:nvSpPr>
            <p:spPr bwMode="auto">
              <a:xfrm>
                <a:off x="2787650" y="3238500"/>
                <a:ext cx="1355725" cy="13573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32" name="TextBox 1">
            <a:extLst>
              <a:ext uri="{FF2B5EF4-FFF2-40B4-BE49-F238E27FC236}">
                <a16:creationId xmlns:a16="http://schemas.microsoft.com/office/drawing/2014/main" id="{7D358A18-FB26-1217-8B0E-1268DC112B4C}"/>
              </a:ext>
            </a:extLst>
          </p:cNvPr>
          <p:cNvSpPr txBox="1"/>
          <p:nvPr/>
        </p:nvSpPr>
        <p:spPr>
          <a:xfrm>
            <a:off x="2064191" y="4285720"/>
            <a:ext cx="2387861" cy="3391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b="1" dirty="0">
                <a:solidFill>
                  <a:schemeClr val="tx1">
                    <a:lumMod val="85000"/>
                    <a:lumOff val="15000"/>
                  </a:schemeClr>
                </a:solidFill>
                <a:latin typeface="Century Gothic" panose="020B0502020202020204" pitchFamily="34" charset="0"/>
              </a:rPr>
              <a:t>Identified external supports</a:t>
            </a:r>
            <a:endParaRPr lang="en-US" sz="1050" dirty="0">
              <a:solidFill>
                <a:schemeClr val="tx1">
                  <a:lumMod val="85000"/>
                  <a:lumOff val="15000"/>
                </a:schemeClr>
              </a:solidFill>
              <a:latin typeface="Century Gothic" panose="020B0502020202020204" pitchFamily="34" charset="0"/>
            </a:endParaRPr>
          </a:p>
        </p:txBody>
      </p:sp>
      <p:sp>
        <p:nvSpPr>
          <p:cNvPr id="33" name="TextBox 1">
            <a:extLst>
              <a:ext uri="{FF2B5EF4-FFF2-40B4-BE49-F238E27FC236}">
                <a16:creationId xmlns:a16="http://schemas.microsoft.com/office/drawing/2014/main" id="{7D358A18-FB26-1217-8B0E-1268DC112B4C}"/>
              </a:ext>
            </a:extLst>
          </p:cNvPr>
          <p:cNvSpPr txBox="1"/>
          <p:nvPr/>
        </p:nvSpPr>
        <p:spPr>
          <a:xfrm>
            <a:off x="4352392" y="2507468"/>
            <a:ext cx="3028884" cy="6106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AU" sz="1200" b="1" dirty="0">
                <a:latin typeface="Century Gothic" panose="020B0502020202020204" pitchFamily="34" charset="0"/>
                <a:ea typeface="Times New Roman" panose="02020603050405020304" pitchFamily="18" charset="0"/>
                <a:cs typeface="Calibri" panose="020F0502020204030204" pitchFamily="34" charset="0"/>
              </a:rPr>
              <a:t>Clean urine tests (‘UT’) and or breath tests (‘BT’)</a:t>
            </a:r>
            <a:endParaRPr lang="en-US" sz="1050" b="1" dirty="0">
              <a:solidFill>
                <a:schemeClr val="tx1">
                  <a:lumMod val="85000"/>
                  <a:lumOff val="15000"/>
                </a:schemeClr>
              </a:solidFill>
              <a:latin typeface="Century Gothic" panose="020B0502020202020204" pitchFamily="34" charset="0"/>
            </a:endParaRPr>
          </a:p>
        </p:txBody>
      </p:sp>
      <p:sp>
        <p:nvSpPr>
          <p:cNvPr id="34" name="TextBox 1">
            <a:extLst>
              <a:ext uri="{FF2B5EF4-FFF2-40B4-BE49-F238E27FC236}">
                <a16:creationId xmlns:a16="http://schemas.microsoft.com/office/drawing/2014/main" id="{7D358A18-FB26-1217-8B0E-1268DC112B4C}"/>
              </a:ext>
            </a:extLst>
          </p:cNvPr>
          <p:cNvSpPr txBox="1"/>
          <p:nvPr/>
        </p:nvSpPr>
        <p:spPr>
          <a:xfrm>
            <a:off x="6449211" y="4243192"/>
            <a:ext cx="3375171" cy="3341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b="1" dirty="0">
                <a:solidFill>
                  <a:schemeClr val="tx1">
                    <a:lumMod val="85000"/>
                    <a:lumOff val="15000"/>
                  </a:schemeClr>
                </a:solidFill>
                <a:latin typeface="Century Gothic" panose="020B0502020202020204" pitchFamily="34" charset="0"/>
              </a:rPr>
              <a:t>	Custodial End Date (‘CED’)</a:t>
            </a:r>
            <a:endParaRPr lang="en-US" sz="1050" dirty="0">
              <a:solidFill>
                <a:schemeClr val="tx1">
                  <a:lumMod val="85000"/>
                  <a:lumOff val="1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AB012BF4-AA79-B922-6C06-AEB13A046D8F}"/>
              </a:ext>
            </a:extLst>
          </p:cNvPr>
          <p:cNvSpPr txBox="1"/>
          <p:nvPr/>
        </p:nvSpPr>
        <p:spPr>
          <a:xfrm>
            <a:off x="1577130" y="4649400"/>
            <a:ext cx="3233409" cy="1165255"/>
          </a:xfrm>
          <a:prstGeom prst="rect">
            <a:avLst/>
          </a:prstGeom>
          <a:noFill/>
        </p:spPr>
        <p:txBody>
          <a:bodyPr wrap="square" rtlCol="0">
            <a:spAutoFit/>
          </a:bodyPr>
          <a:lstStyle/>
          <a:p>
            <a:pPr>
              <a:lnSpc>
                <a:spcPct val="150000"/>
              </a:lnSpc>
              <a:tabLst>
                <a:tab pos="1143000" algn="l"/>
              </a:tabLst>
            </a:pPr>
            <a:r>
              <a:rPr lang="en-AU" sz="1200" dirty="0">
                <a:effectLst/>
                <a:latin typeface="Century Gothic" panose="020B0502020202020204" pitchFamily="34" charset="0"/>
                <a:ea typeface="Times New Roman" panose="02020603050405020304" pitchFamily="18" charset="0"/>
                <a:cs typeface="Calibri" panose="020F0502020204030204" pitchFamily="34" charset="0"/>
              </a:rPr>
              <a:t>Family/friends/confirmed employment.</a:t>
            </a:r>
          </a:p>
          <a:p>
            <a:pPr>
              <a:lnSpc>
                <a:spcPct val="150000"/>
              </a:lnSpc>
              <a:tabLst>
                <a:tab pos="1143000" algn="l"/>
              </a:tabLst>
            </a:pPr>
            <a:endParaRPr lang="en-AU" sz="1200" dirty="0">
              <a:latin typeface="Century Gothic" panose="020B0502020202020204" pitchFamily="34" charset="0"/>
              <a:ea typeface="Times New Roman" panose="02020603050405020304" pitchFamily="18" charset="0"/>
              <a:cs typeface="Calibri" panose="020F0502020204030204" pitchFamily="34" charset="0"/>
            </a:endParaRPr>
          </a:p>
          <a:p>
            <a:pPr>
              <a:lnSpc>
                <a:spcPct val="150000"/>
              </a:lnSpc>
              <a:tabLst>
                <a:tab pos="1143000" algn="l"/>
              </a:tabLst>
            </a:pPr>
            <a:r>
              <a:rPr lang="en-AU" sz="1200" dirty="0">
                <a:effectLst/>
                <a:latin typeface="Century Gothic" panose="020B0502020202020204" pitchFamily="34" charset="0"/>
                <a:ea typeface="Times New Roman" panose="02020603050405020304" pitchFamily="18" charset="0"/>
                <a:cs typeface="Calibri" panose="020F0502020204030204" pitchFamily="34" charset="0"/>
              </a:rPr>
              <a:t>An up to date and realistic release plan and or a relapse prevention plan.</a:t>
            </a:r>
          </a:p>
        </p:txBody>
      </p:sp>
      <p:sp>
        <p:nvSpPr>
          <p:cNvPr id="37" name="TextBox 36">
            <a:extLst>
              <a:ext uri="{FF2B5EF4-FFF2-40B4-BE49-F238E27FC236}">
                <a16:creationId xmlns:a16="http://schemas.microsoft.com/office/drawing/2014/main" id="{3EE34908-8E11-2132-63CC-F509149B3A31}"/>
              </a:ext>
            </a:extLst>
          </p:cNvPr>
          <p:cNvSpPr txBox="1"/>
          <p:nvPr/>
        </p:nvSpPr>
        <p:spPr>
          <a:xfrm>
            <a:off x="3921804" y="555098"/>
            <a:ext cx="4175128" cy="1996252"/>
          </a:xfrm>
          <a:prstGeom prst="rect">
            <a:avLst/>
          </a:prstGeom>
          <a:noFill/>
        </p:spPr>
        <p:txBody>
          <a:bodyPr wrap="square" rtlCol="0">
            <a:spAutoFit/>
          </a:bodyPr>
          <a:lstStyle/>
          <a:p>
            <a:pPr algn="just">
              <a:lnSpc>
                <a:spcPct val="150000"/>
              </a:lnSpc>
              <a:tabLst>
                <a:tab pos="1143000" algn="l"/>
              </a:tabLst>
            </a:pPr>
            <a:r>
              <a:rPr lang="en-AU" sz="1200" dirty="0">
                <a:effectLst/>
                <a:latin typeface="Century Gothic" panose="020B0502020202020204" pitchFamily="34" charset="0"/>
                <a:ea typeface="Times New Roman" panose="02020603050405020304" pitchFamily="18" charset="0"/>
                <a:cs typeface="Calibri" panose="020F0502020204030204" pitchFamily="34" charset="0"/>
              </a:rPr>
              <a:t>The Board understands that not every prisoner has access to the opioid substitution program (OST). When a prisoner’s risk of offending is linked to their substance abuse, evidence of continued drug use in custody is relevant to the Board’s assessment of the risk that prisoner may pose to the community if released on a parole order.</a:t>
            </a:r>
            <a:endParaRPr lang="en-AU" sz="1200" dirty="0">
              <a:effectLst/>
              <a:latin typeface="Century Gothic" panose="020B0502020202020204" pitchFamily="34" charset="0"/>
              <a:ea typeface="Calibri" panose="020F0502020204030204" pitchFamily="34" charset="0"/>
            </a:endParaRPr>
          </a:p>
        </p:txBody>
      </p:sp>
      <p:pic>
        <p:nvPicPr>
          <p:cNvPr id="40" name="Picture 39">
            <a:extLst>
              <a:ext uri="{FF2B5EF4-FFF2-40B4-BE49-F238E27FC236}">
                <a16:creationId xmlns:a16="http://schemas.microsoft.com/office/drawing/2014/main" id="{52D0D1F3-DBFC-8F08-5C66-99BBD53C6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 y="-15291"/>
            <a:ext cx="2159704" cy="2322263"/>
          </a:xfrm>
          <a:prstGeom prst="rect">
            <a:avLst/>
          </a:prstGeom>
          <a:noFill/>
        </p:spPr>
      </p:pic>
      <p:sp>
        <p:nvSpPr>
          <p:cNvPr id="43" name="TextBox 42">
            <a:extLst>
              <a:ext uri="{FF2B5EF4-FFF2-40B4-BE49-F238E27FC236}">
                <a16:creationId xmlns:a16="http://schemas.microsoft.com/office/drawing/2014/main" id="{C67A1586-30C4-AE89-0E30-3A327EAA66EC}"/>
              </a:ext>
            </a:extLst>
          </p:cNvPr>
          <p:cNvSpPr txBox="1"/>
          <p:nvPr/>
        </p:nvSpPr>
        <p:spPr>
          <a:xfrm>
            <a:off x="7133888" y="6392411"/>
            <a:ext cx="4744923" cy="369332"/>
          </a:xfrm>
          <a:prstGeom prst="rect">
            <a:avLst/>
          </a:prstGeom>
          <a:solidFill>
            <a:schemeClr val="bg1"/>
          </a:solidFill>
        </p:spPr>
        <p:txBody>
          <a:bodyPr wrap="square" rtlCol="0">
            <a:spAutoFit/>
          </a:bodyPr>
          <a:lstStyle/>
          <a:p>
            <a:endParaRPr lang="en-AU" dirty="0"/>
          </a:p>
        </p:txBody>
      </p:sp>
      <p:sp>
        <p:nvSpPr>
          <p:cNvPr id="38" name="TextBox 37">
            <a:extLst>
              <a:ext uri="{FF2B5EF4-FFF2-40B4-BE49-F238E27FC236}">
                <a16:creationId xmlns:a16="http://schemas.microsoft.com/office/drawing/2014/main" id="{21B7A3D7-D87A-CA13-4306-21863BCD7A9B}"/>
              </a:ext>
            </a:extLst>
          </p:cNvPr>
          <p:cNvSpPr txBox="1"/>
          <p:nvPr/>
        </p:nvSpPr>
        <p:spPr>
          <a:xfrm>
            <a:off x="6459871" y="4568382"/>
            <a:ext cx="3907413" cy="1719253"/>
          </a:xfrm>
          <a:prstGeom prst="rect">
            <a:avLst/>
          </a:prstGeom>
          <a:noFill/>
        </p:spPr>
        <p:txBody>
          <a:bodyPr wrap="square" rtlCol="0">
            <a:spAutoFit/>
          </a:bodyPr>
          <a:lstStyle/>
          <a:p>
            <a:pPr lvl="1" algn="just">
              <a:lnSpc>
                <a:spcPct val="150000"/>
              </a:lnSpc>
              <a:tabLst>
                <a:tab pos="1143000" algn="l"/>
              </a:tabLst>
            </a:pPr>
            <a:r>
              <a:rPr lang="en-AU" sz="1200" dirty="0">
                <a:effectLst/>
                <a:latin typeface="Century Gothic" panose="020B0502020202020204" pitchFamily="34" charset="0"/>
                <a:ea typeface="Times New Roman" panose="02020603050405020304" pitchFamily="18" charset="0"/>
                <a:cs typeface="Calibri" panose="020F0502020204030204" pitchFamily="34" charset="0"/>
              </a:rPr>
              <a:t>Always relevant to the Boards determination.</a:t>
            </a:r>
          </a:p>
          <a:p>
            <a:pPr lvl="1" algn="just">
              <a:lnSpc>
                <a:spcPct val="150000"/>
              </a:lnSpc>
              <a:tabLst>
                <a:tab pos="1143000" algn="l"/>
              </a:tabLst>
            </a:pPr>
            <a:endParaRPr lang="en-AU" sz="1200" dirty="0">
              <a:effectLst/>
              <a:latin typeface="Century Gothic" panose="020B0502020202020204" pitchFamily="34" charset="0"/>
              <a:ea typeface="Times New Roman" panose="02020603050405020304" pitchFamily="18" charset="0"/>
              <a:cs typeface="Calibri" panose="020F0502020204030204" pitchFamily="34" charset="0"/>
            </a:endParaRPr>
          </a:p>
          <a:p>
            <a:pPr lvl="1" algn="just">
              <a:lnSpc>
                <a:spcPct val="150000"/>
              </a:lnSpc>
              <a:tabLst>
                <a:tab pos="1143000" algn="l"/>
              </a:tabLst>
            </a:pPr>
            <a:r>
              <a:rPr lang="en-AU" sz="1200" dirty="0">
                <a:effectLst/>
                <a:latin typeface="Century Gothic" panose="020B0502020202020204" pitchFamily="34" charset="0"/>
                <a:ea typeface="Times New Roman" panose="02020603050405020304" pitchFamily="18" charset="0"/>
                <a:cs typeface="Calibri" panose="020F0502020204030204" pitchFamily="34" charset="0"/>
              </a:rPr>
              <a:t>It is always preferable for a prisoner to have some supervision by way of a parole order before their sentence expires.</a:t>
            </a:r>
          </a:p>
        </p:txBody>
      </p:sp>
      <p:sp>
        <p:nvSpPr>
          <p:cNvPr id="2" name="Freeform: Shape 1">
            <a:extLst>
              <a:ext uri="{FF2B5EF4-FFF2-40B4-BE49-F238E27FC236}">
                <a16:creationId xmlns:a16="http://schemas.microsoft.com/office/drawing/2014/main" id="{4BC3E09F-316D-62AD-2559-1E9D17C06C54}"/>
              </a:ext>
            </a:extLst>
          </p:cNvPr>
          <p:cNvSpPr/>
          <p:nvPr/>
        </p:nvSpPr>
        <p:spPr>
          <a:xfrm>
            <a:off x="9566817" y="3206412"/>
            <a:ext cx="2625183" cy="1152479"/>
          </a:xfrm>
          <a:custGeom>
            <a:avLst/>
            <a:gdLst>
              <a:gd name="connsiteX0" fmla="*/ 0 w 2835479"/>
              <a:gd name="connsiteY0" fmla="*/ 145800 h 1152479"/>
              <a:gd name="connsiteX1" fmla="*/ 8389 w 2835479"/>
              <a:gd name="connsiteY1" fmla="*/ 238079 h 1152479"/>
              <a:gd name="connsiteX2" fmla="*/ 25167 w 2835479"/>
              <a:gd name="connsiteY2" fmla="*/ 263246 h 1152479"/>
              <a:gd name="connsiteX3" fmla="*/ 41945 w 2835479"/>
              <a:gd name="connsiteY3" fmla="*/ 296802 h 1152479"/>
              <a:gd name="connsiteX4" fmla="*/ 50334 w 2835479"/>
              <a:gd name="connsiteY4" fmla="*/ 321969 h 1152479"/>
              <a:gd name="connsiteX5" fmla="*/ 75501 w 2835479"/>
              <a:gd name="connsiteY5" fmla="*/ 338747 h 1152479"/>
              <a:gd name="connsiteX6" fmla="*/ 125835 w 2835479"/>
              <a:gd name="connsiteY6" fmla="*/ 380692 h 1152479"/>
              <a:gd name="connsiteX7" fmla="*/ 159391 w 2835479"/>
              <a:gd name="connsiteY7" fmla="*/ 439415 h 1152479"/>
              <a:gd name="connsiteX8" fmla="*/ 176169 w 2835479"/>
              <a:gd name="connsiteY8" fmla="*/ 489749 h 1152479"/>
              <a:gd name="connsiteX9" fmla="*/ 201336 w 2835479"/>
              <a:gd name="connsiteY9" fmla="*/ 514916 h 1152479"/>
              <a:gd name="connsiteX10" fmla="*/ 234892 w 2835479"/>
              <a:gd name="connsiteY10" fmla="*/ 565250 h 1152479"/>
              <a:gd name="connsiteX11" fmla="*/ 226503 w 2835479"/>
              <a:gd name="connsiteY11" fmla="*/ 607195 h 1152479"/>
              <a:gd name="connsiteX12" fmla="*/ 218114 w 2835479"/>
              <a:gd name="connsiteY12" fmla="*/ 632362 h 1152479"/>
              <a:gd name="connsiteX13" fmla="*/ 192947 w 2835479"/>
              <a:gd name="connsiteY13" fmla="*/ 640751 h 1152479"/>
              <a:gd name="connsiteX14" fmla="*/ 167780 w 2835479"/>
              <a:gd name="connsiteY14" fmla="*/ 657529 h 1152479"/>
              <a:gd name="connsiteX15" fmla="*/ 134224 w 2835479"/>
              <a:gd name="connsiteY15" fmla="*/ 733030 h 1152479"/>
              <a:gd name="connsiteX16" fmla="*/ 125835 w 2835479"/>
              <a:gd name="connsiteY16" fmla="*/ 758197 h 1152479"/>
              <a:gd name="connsiteX17" fmla="*/ 67112 w 2835479"/>
              <a:gd name="connsiteY17" fmla="*/ 800142 h 1152479"/>
              <a:gd name="connsiteX18" fmla="*/ 50334 w 2835479"/>
              <a:gd name="connsiteY18" fmla="*/ 892420 h 1152479"/>
              <a:gd name="connsiteX19" fmla="*/ 83890 w 2835479"/>
              <a:gd name="connsiteY19" fmla="*/ 909198 h 1152479"/>
              <a:gd name="connsiteX20" fmla="*/ 167780 w 2835479"/>
              <a:gd name="connsiteY20" fmla="*/ 917587 h 1152479"/>
              <a:gd name="connsiteX21" fmla="*/ 260059 w 2835479"/>
              <a:gd name="connsiteY21" fmla="*/ 951143 h 1152479"/>
              <a:gd name="connsiteX22" fmla="*/ 377505 w 2835479"/>
              <a:gd name="connsiteY22" fmla="*/ 976310 h 1152479"/>
              <a:gd name="connsiteX23" fmla="*/ 419449 w 2835479"/>
              <a:gd name="connsiteY23" fmla="*/ 1001477 h 1152479"/>
              <a:gd name="connsiteX24" fmla="*/ 486561 w 2835479"/>
              <a:gd name="connsiteY24" fmla="*/ 1026644 h 1152479"/>
              <a:gd name="connsiteX25" fmla="*/ 746620 w 2835479"/>
              <a:gd name="connsiteY25" fmla="*/ 1085367 h 1152479"/>
              <a:gd name="connsiteX26" fmla="*/ 1057013 w 2835479"/>
              <a:gd name="connsiteY26" fmla="*/ 1102145 h 1152479"/>
              <a:gd name="connsiteX27" fmla="*/ 1224793 w 2835479"/>
              <a:gd name="connsiteY27" fmla="*/ 1127312 h 1152479"/>
              <a:gd name="connsiteX28" fmla="*/ 1476462 w 2835479"/>
              <a:gd name="connsiteY28" fmla="*/ 1135701 h 1152479"/>
              <a:gd name="connsiteX29" fmla="*/ 1728132 w 2835479"/>
              <a:gd name="connsiteY29" fmla="*/ 1152479 h 1152479"/>
              <a:gd name="connsiteX30" fmla="*/ 2323750 w 2835479"/>
              <a:gd name="connsiteY30" fmla="*/ 1110534 h 1152479"/>
              <a:gd name="connsiteX31" fmla="*/ 2550253 w 2835479"/>
              <a:gd name="connsiteY31" fmla="*/ 1102145 h 1152479"/>
              <a:gd name="connsiteX32" fmla="*/ 2634143 w 2835479"/>
              <a:gd name="connsiteY32" fmla="*/ 1085367 h 1152479"/>
              <a:gd name="connsiteX33" fmla="*/ 2718033 w 2835479"/>
              <a:gd name="connsiteY33" fmla="*/ 1076978 h 1152479"/>
              <a:gd name="connsiteX34" fmla="*/ 2801923 w 2835479"/>
              <a:gd name="connsiteY34" fmla="*/ 1043422 h 1152479"/>
              <a:gd name="connsiteX35" fmla="*/ 2827090 w 2835479"/>
              <a:gd name="connsiteY35" fmla="*/ 1018255 h 1152479"/>
              <a:gd name="connsiteX36" fmla="*/ 2835479 w 2835479"/>
              <a:gd name="connsiteY36" fmla="*/ 556861 h 1152479"/>
              <a:gd name="connsiteX37" fmla="*/ 2818701 w 2835479"/>
              <a:gd name="connsiteY37" fmla="*/ 271635 h 1152479"/>
              <a:gd name="connsiteX38" fmla="*/ 2810312 w 2835479"/>
              <a:gd name="connsiteY38" fmla="*/ 204523 h 1152479"/>
              <a:gd name="connsiteX39" fmla="*/ 2801923 w 2835479"/>
              <a:gd name="connsiteY39" fmla="*/ 103855 h 1152479"/>
              <a:gd name="connsiteX40" fmla="*/ 2340528 w 2835479"/>
              <a:gd name="connsiteY40" fmla="*/ 70299 h 1152479"/>
              <a:gd name="connsiteX41" fmla="*/ 2273416 w 2835479"/>
              <a:gd name="connsiteY41" fmla="*/ 61910 h 1152479"/>
              <a:gd name="connsiteX42" fmla="*/ 1593908 w 2835479"/>
              <a:gd name="connsiteY42" fmla="*/ 53521 h 1152479"/>
              <a:gd name="connsiteX43" fmla="*/ 1434517 w 2835479"/>
              <a:gd name="connsiteY43" fmla="*/ 28354 h 1152479"/>
              <a:gd name="connsiteX44" fmla="*/ 1359016 w 2835479"/>
              <a:gd name="connsiteY44" fmla="*/ 11576 h 1152479"/>
              <a:gd name="connsiteX45" fmla="*/ 981512 w 2835479"/>
              <a:gd name="connsiteY45" fmla="*/ 3187 h 1152479"/>
              <a:gd name="connsiteX46" fmla="*/ 494950 w 2835479"/>
              <a:gd name="connsiteY46" fmla="*/ 11576 h 1152479"/>
              <a:gd name="connsiteX47" fmla="*/ 486561 w 2835479"/>
              <a:gd name="connsiteY47" fmla="*/ 70299 h 1152479"/>
              <a:gd name="connsiteX48" fmla="*/ 436227 w 2835479"/>
              <a:gd name="connsiteY48" fmla="*/ 103855 h 115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835479" h="1152479">
                <a:moveTo>
                  <a:pt x="0" y="145800"/>
                </a:moveTo>
                <a:cubicBezTo>
                  <a:pt x="2796" y="176560"/>
                  <a:pt x="1917" y="207878"/>
                  <a:pt x="8389" y="238079"/>
                </a:cubicBezTo>
                <a:cubicBezTo>
                  <a:pt x="10502" y="247938"/>
                  <a:pt x="20165" y="254492"/>
                  <a:pt x="25167" y="263246"/>
                </a:cubicBezTo>
                <a:cubicBezTo>
                  <a:pt x="31372" y="274104"/>
                  <a:pt x="37019" y="285308"/>
                  <a:pt x="41945" y="296802"/>
                </a:cubicBezTo>
                <a:cubicBezTo>
                  <a:pt x="45428" y="304930"/>
                  <a:pt x="44810" y="315064"/>
                  <a:pt x="50334" y="321969"/>
                </a:cubicBezTo>
                <a:cubicBezTo>
                  <a:pt x="56632" y="329842"/>
                  <a:pt x="67756" y="332292"/>
                  <a:pt x="75501" y="338747"/>
                </a:cubicBezTo>
                <a:cubicBezTo>
                  <a:pt x="140094" y="392574"/>
                  <a:pt x="63350" y="339035"/>
                  <a:pt x="125835" y="380692"/>
                </a:cubicBezTo>
                <a:cubicBezTo>
                  <a:pt x="140969" y="403393"/>
                  <a:pt x="148748" y="412806"/>
                  <a:pt x="159391" y="439415"/>
                </a:cubicBezTo>
                <a:cubicBezTo>
                  <a:pt x="165959" y="455836"/>
                  <a:pt x="163663" y="477243"/>
                  <a:pt x="176169" y="489749"/>
                </a:cubicBezTo>
                <a:cubicBezTo>
                  <a:pt x="184558" y="498138"/>
                  <a:pt x="194052" y="505551"/>
                  <a:pt x="201336" y="514916"/>
                </a:cubicBezTo>
                <a:cubicBezTo>
                  <a:pt x="213716" y="530833"/>
                  <a:pt x="234892" y="565250"/>
                  <a:pt x="234892" y="565250"/>
                </a:cubicBezTo>
                <a:cubicBezTo>
                  <a:pt x="232096" y="579232"/>
                  <a:pt x="229961" y="593362"/>
                  <a:pt x="226503" y="607195"/>
                </a:cubicBezTo>
                <a:cubicBezTo>
                  <a:pt x="224358" y="615774"/>
                  <a:pt x="224367" y="626109"/>
                  <a:pt x="218114" y="632362"/>
                </a:cubicBezTo>
                <a:cubicBezTo>
                  <a:pt x="211861" y="638615"/>
                  <a:pt x="200856" y="636796"/>
                  <a:pt x="192947" y="640751"/>
                </a:cubicBezTo>
                <a:cubicBezTo>
                  <a:pt x="183929" y="645260"/>
                  <a:pt x="176169" y="651936"/>
                  <a:pt x="167780" y="657529"/>
                </a:cubicBezTo>
                <a:cubicBezTo>
                  <a:pt x="141192" y="697411"/>
                  <a:pt x="154190" y="673131"/>
                  <a:pt x="134224" y="733030"/>
                </a:cubicBezTo>
                <a:cubicBezTo>
                  <a:pt x="131428" y="741419"/>
                  <a:pt x="133744" y="754242"/>
                  <a:pt x="125835" y="758197"/>
                </a:cubicBezTo>
                <a:cubicBezTo>
                  <a:pt x="81668" y="780281"/>
                  <a:pt x="101122" y="766132"/>
                  <a:pt x="67112" y="800142"/>
                </a:cubicBezTo>
                <a:cubicBezTo>
                  <a:pt x="65558" y="807911"/>
                  <a:pt x="48934" y="888687"/>
                  <a:pt x="50334" y="892420"/>
                </a:cubicBezTo>
                <a:cubicBezTo>
                  <a:pt x="54725" y="904129"/>
                  <a:pt x="71662" y="906578"/>
                  <a:pt x="83890" y="909198"/>
                </a:cubicBezTo>
                <a:cubicBezTo>
                  <a:pt x="111369" y="915086"/>
                  <a:pt x="139817" y="914791"/>
                  <a:pt x="167780" y="917587"/>
                </a:cubicBezTo>
                <a:cubicBezTo>
                  <a:pt x="198540" y="928772"/>
                  <a:pt x="228541" y="942318"/>
                  <a:pt x="260059" y="951143"/>
                </a:cubicBezTo>
                <a:cubicBezTo>
                  <a:pt x="298614" y="961938"/>
                  <a:pt x="339326" y="964253"/>
                  <a:pt x="377505" y="976310"/>
                </a:cubicBezTo>
                <a:cubicBezTo>
                  <a:pt x="393053" y="981220"/>
                  <a:pt x="404645" y="994644"/>
                  <a:pt x="419449" y="1001477"/>
                </a:cubicBezTo>
                <a:cubicBezTo>
                  <a:pt x="441142" y="1011489"/>
                  <a:pt x="463677" y="1019779"/>
                  <a:pt x="486561" y="1026644"/>
                </a:cubicBezTo>
                <a:cubicBezTo>
                  <a:pt x="537577" y="1041949"/>
                  <a:pt x="714006" y="1080837"/>
                  <a:pt x="746620" y="1085367"/>
                </a:cubicBezTo>
                <a:cubicBezTo>
                  <a:pt x="766325" y="1088104"/>
                  <a:pt x="1051934" y="1101891"/>
                  <a:pt x="1057013" y="1102145"/>
                </a:cubicBezTo>
                <a:cubicBezTo>
                  <a:pt x="1112940" y="1110534"/>
                  <a:pt x="1168421" y="1122802"/>
                  <a:pt x="1224793" y="1127312"/>
                </a:cubicBezTo>
                <a:cubicBezTo>
                  <a:pt x="1308462" y="1134006"/>
                  <a:pt x="1392605" y="1132055"/>
                  <a:pt x="1476462" y="1135701"/>
                </a:cubicBezTo>
                <a:cubicBezTo>
                  <a:pt x="1531853" y="1138109"/>
                  <a:pt x="1669287" y="1148276"/>
                  <a:pt x="1728132" y="1152479"/>
                </a:cubicBezTo>
                <a:lnTo>
                  <a:pt x="2323750" y="1110534"/>
                </a:lnTo>
                <a:cubicBezTo>
                  <a:pt x="2399162" y="1105917"/>
                  <a:pt x="2474947" y="1108251"/>
                  <a:pt x="2550253" y="1102145"/>
                </a:cubicBezTo>
                <a:cubicBezTo>
                  <a:pt x="2578677" y="1099840"/>
                  <a:pt x="2605941" y="1089597"/>
                  <a:pt x="2634143" y="1085367"/>
                </a:cubicBezTo>
                <a:cubicBezTo>
                  <a:pt x="2661935" y="1081198"/>
                  <a:pt x="2690070" y="1079774"/>
                  <a:pt x="2718033" y="1076978"/>
                </a:cubicBezTo>
                <a:cubicBezTo>
                  <a:pt x="2745996" y="1065793"/>
                  <a:pt x="2775405" y="1057701"/>
                  <a:pt x="2801923" y="1043422"/>
                </a:cubicBezTo>
                <a:cubicBezTo>
                  <a:pt x="2812369" y="1037797"/>
                  <a:pt x="2826274" y="1030091"/>
                  <a:pt x="2827090" y="1018255"/>
                </a:cubicBezTo>
                <a:cubicBezTo>
                  <a:pt x="2837673" y="864796"/>
                  <a:pt x="2832683" y="710659"/>
                  <a:pt x="2835479" y="556861"/>
                </a:cubicBezTo>
                <a:cubicBezTo>
                  <a:pt x="2824489" y="260143"/>
                  <a:pt x="2838264" y="418356"/>
                  <a:pt x="2818701" y="271635"/>
                </a:cubicBezTo>
                <a:cubicBezTo>
                  <a:pt x="2815721" y="249288"/>
                  <a:pt x="2812555" y="226956"/>
                  <a:pt x="2810312" y="204523"/>
                </a:cubicBezTo>
                <a:cubicBezTo>
                  <a:pt x="2806961" y="171018"/>
                  <a:pt x="2834300" y="113105"/>
                  <a:pt x="2801923" y="103855"/>
                </a:cubicBezTo>
                <a:cubicBezTo>
                  <a:pt x="2653652" y="61492"/>
                  <a:pt x="2494249" y="82499"/>
                  <a:pt x="2340528" y="70299"/>
                </a:cubicBezTo>
                <a:cubicBezTo>
                  <a:pt x="2318054" y="68515"/>
                  <a:pt x="2295787" y="64706"/>
                  <a:pt x="2273416" y="61910"/>
                </a:cubicBezTo>
                <a:cubicBezTo>
                  <a:pt x="1941197" y="86519"/>
                  <a:pt x="2032403" y="89562"/>
                  <a:pt x="1593908" y="53521"/>
                </a:cubicBezTo>
                <a:cubicBezTo>
                  <a:pt x="1540300" y="49115"/>
                  <a:pt x="1487468" y="37810"/>
                  <a:pt x="1434517" y="28354"/>
                </a:cubicBezTo>
                <a:cubicBezTo>
                  <a:pt x="1409138" y="23822"/>
                  <a:pt x="1384757" y="13006"/>
                  <a:pt x="1359016" y="11576"/>
                </a:cubicBezTo>
                <a:cubicBezTo>
                  <a:pt x="1233344" y="4594"/>
                  <a:pt x="1107347" y="5983"/>
                  <a:pt x="981512" y="3187"/>
                </a:cubicBezTo>
                <a:cubicBezTo>
                  <a:pt x="819325" y="5983"/>
                  <a:pt x="655691" y="-10219"/>
                  <a:pt x="494950" y="11576"/>
                </a:cubicBezTo>
                <a:cubicBezTo>
                  <a:pt x="475356" y="14233"/>
                  <a:pt x="495404" y="52613"/>
                  <a:pt x="486561" y="70299"/>
                </a:cubicBezTo>
                <a:cubicBezTo>
                  <a:pt x="480135" y="83152"/>
                  <a:pt x="451141" y="96398"/>
                  <a:pt x="436227" y="103855"/>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reeform: Shape 2">
            <a:extLst>
              <a:ext uri="{FF2B5EF4-FFF2-40B4-BE49-F238E27FC236}">
                <a16:creationId xmlns:a16="http://schemas.microsoft.com/office/drawing/2014/main" id="{46934775-9A4A-C072-303C-ECBB5EC5251D}"/>
              </a:ext>
            </a:extLst>
          </p:cNvPr>
          <p:cNvSpPr/>
          <p:nvPr/>
        </p:nvSpPr>
        <p:spPr>
          <a:xfrm>
            <a:off x="9539433" y="3783275"/>
            <a:ext cx="284949" cy="320690"/>
          </a:xfrm>
          <a:custGeom>
            <a:avLst/>
            <a:gdLst>
              <a:gd name="connsiteX0" fmla="*/ 3262 w 284949"/>
              <a:gd name="connsiteY0" fmla="*/ 316357 h 320690"/>
              <a:gd name="connsiteX1" fmla="*/ 20597 w 284949"/>
              <a:gd name="connsiteY1" fmla="*/ 294688 h 320690"/>
              <a:gd name="connsiteX2" fmla="*/ 33598 w 284949"/>
              <a:gd name="connsiteY2" fmla="*/ 286021 h 320690"/>
              <a:gd name="connsiteX3" fmla="*/ 72600 w 284949"/>
              <a:gd name="connsiteY3" fmla="*/ 216683 h 320690"/>
              <a:gd name="connsiteX4" fmla="*/ 85601 w 284949"/>
              <a:gd name="connsiteY4" fmla="*/ 195014 h 320690"/>
              <a:gd name="connsiteX5" fmla="*/ 107270 w 284949"/>
              <a:gd name="connsiteY5" fmla="*/ 143011 h 320690"/>
              <a:gd name="connsiteX6" fmla="*/ 115937 w 284949"/>
              <a:gd name="connsiteY6" fmla="*/ 125676 h 320690"/>
              <a:gd name="connsiteX7" fmla="*/ 128938 w 284949"/>
              <a:gd name="connsiteY7" fmla="*/ 108341 h 320690"/>
              <a:gd name="connsiteX8" fmla="*/ 141939 w 284949"/>
              <a:gd name="connsiteY8" fmla="*/ 99674 h 320690"/>
              <a:gd name="connsiteX9" fmla="*/ 176608 w 284949"/>
              <a:gd name="connsiteY9" fmla="*/ 60671 h 320690"/>
              <a:gd name="connsiteX10" fmla="*/ 198276 w 284949"/>
              <a:gd name="connsiteY10" fmla="*/ 43337 h 320690"/>
              <a:gd name="connsiteX11" fmla="*/ 211277 w 284949"/>
              <a:gd name="connsiteY11" fmla="*/ 34669 h 320690"/>
              <a:gd name="connsiteX12" fmla="*/ 232945 w 284949"/>
              <a:gd name="connsiteY12" fmla="*/ 8667 h 320690"/>
              <a:gd name="connsiteX13" fmla="*/ 250280 w 284949"/>
              <a:gd name="connsiteY13" fmla="*/ 4334 h 320690"/>
              <a:gd name="connsiteX14" fmla="*/ 263281 w 284949"/>
              <a:gd name="connsiteY14" fmla="*/ 0 h 320690"/>
              <a:gd name="connsiteX15" fmla="*/ 280616 w 284949"/>
              <a:gd name="connsiteY15" fmla="*/ 43337 h 320690"/>
              <a:gd name="connsiteX16" fmla="*/ 284949 w 284949"/>
              <a:gd name="connsiteY16" fmla="*/ 78006 h 320690"/>
              <a:gd name="connsiteX17" fmla="*/ 267615 w 284949"/>
              <a:gd name="connsiteY17" fmla="*/ 182013 h 320690"/>
              <a:gd name="connsiteX18" fmla="*/ 258947 w 284949"/>
              <a:gd name="connsiteY18" fmla="*/ 190681 h 320690"/>
              <a:gd name="connsiteX19" fmla="*/ 237279 w 284949"/>
              <a:gd name="connsiteY19" fmla="*/ 208015 h 320690"/>
              <a:gd name="connsiteX20" fmla="*/ 198276 w 284949"/>
              <a:gd name="connsiteY20" fmla="*/ 242684 h 320690"/>
              <a:gd name="connsiteX21" fmla="*/ 185275 w 284949"/>
              <a:gd name="connsiteY21" fmla="*/ 255685 h 320690"/>
              <a:gd name="connsiteX22" fmla="*/ 137605 w 284949"/>
              <a:gd name="connsiteY22" fmla="*/ 290355 h 320690"/>
              <a:gd name="connsiteX23" fmla="*/ 89935 w 284949"/>
              <a:gd name="connsiteY23" fmla="*/ 320690 h 320690"/>
              <a:gd name="connsiteX24" fmla="*/ 3262 w 284949"/>
              <a:gd name="connsiteY24" fmla="*/ 316357 h 32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949" h="320690">
                <a:moveTo>
                  <a:pt x="3262" y="316357"/>
                </a:moveTo>
                <a:cubicBezTo>
                  <a:pt x="-8294" y="312023"/>
                  <a:pt x="14056" y="301229"/>
                  <a:pt x="20597" y="294688"/>
                </a:cubicBezTo>
                <a:cubicBezTo>
                  <a:pt x="24280" y="291005"/>
                  <a:pt x="30344" y="290088"/>
                  <a:pt x="33598" y="286021"/>
                </a:cubicBezTo>
                <a:cubicBezTo>
                  <a:pt x="51490" y="263656"/>
                  <a:pt x="59244" y="241488"/>
                  <a:pt x="72600" y="216683"/>
                </a:cubicBezTo>
                <a:cubicBezTo>
                  <a:pt x="76593" y="209266"/>
                  <a:pt x="82014" y="202636"/>
                  <a:pt x="85601" y="195014"/>
                </a:cubicBezTo>
                <a:cubicBezTo>
                  <a:pt x="93597" y="178022"/>
                  <a:pt x="98872" y="159808"/>
                  <a:pt x="107270" y="143011"/>
                </a:cubicBezTo>
                <a:cubicBezTo>
                  <a:pt x="110159" y="137233"/>
                  <a:pt x="112513" y="131154"/>
                  <a:pt x="115937" y="125676"/>
                </a:cubicBezTo>
                <a:cubicBezTo>
                  <a:pt x="119765" y="119551"/>
                  <a:pt x="123831" y="113448"/>
                  <a:pt x="128938" y="108341"/>
                </a:cubicBezTo>
                <a:cubicBezTo>
                  <a:pt x="132621" y="104658"/>
                  <a:pt x="137605" y="102563"/>
                  <a:pt x="141939" y="99674"/>
                </a:cubicBezTo>
                <a:cubicBezTo>
                  <a:pt x="153801" y="81880"/>
                  <a:pt x="155404" y="77634"/>
                  <a:pt x="176608" y="60671"/>
                </a:cubicBezTo>
                <a:cubicBezTo>
                  <a:pt x="183831" y="54893"/>
                  <a:pt x="190876" y="48887"/>
                  <a:pt x="198276" y="43337"/>
                </a:cubicBezTo>
                <a:cubicBezTo>
                  <a:pt x="202443" y="40212"/>
                  <a:pt x="207594" y="38352"/>
                  <a:pt x="211277" y="34669"/>
                </a:cubicBezTo>
                <a:cubicBezTo>
                  <a:pt x="212676" y="33270"/>
                  <a:pt x="227121" y="11579"/>
                  <a:pt x="232945" y="8667"/>
                </a:cubicBezTo>
                <a:cubicBezTo>
                  <a:pt x="238272" y="6003"/>
                  <a:pt x="244553" y="5970"/>
                  <a:pt x="250280" y="4334"/>
                </a:cubicBezTo>
                <a:cubicBezTo>
                  <a:pt x="254672" y="3079"/>
                  <a:pt x="258947" y="1445"/>
                  <a:pt x="263281" y="0"/>
                </a:cubicBezTo>
                <a:cubicBezTo>
                  <a:pt x="271299" y="16037"/>
                  <a:pt x="276601" y="24598"/>
                  <a:pt x="280616" y="43337"/>
                </a:cubicBezTo>
                <a:cubicBezTo>
                  <a:pt x="283056" y="54725"/>
                  <a:pt x="283505" y="66450"/>
                  <a:pt x="284949" y="78006"/>
                </a:cubicBezTo>
                <a:cubicBezTo>
                  <a:pt x="282203" y="102718"/>
                  <a:pt x="282135" y="152974"/>
                  <a:pt x="267615" y="182013"/>
                </a:cubicBezTo>
                <a:cubicBezTo>
                  <a:pt x="265788" y="185668"/>
                  <a:pt x="262049" y="188022"/>
                  <a:pt x="258947" y="190681"/>
                </a:cubicBezTo>
                <a:cubicBezTo>
                  <a:pt x="251924" y="196700"/>
                  <a:pt x="244302" y="201996"/>
                  <a:pt x="237279" y="208015"/>
                </a:cubicBezTo>
                <a:cubicBezTo>
                  <a:pt x="224072" y="219335"/>
                  <a:pt x="211099" y="230930"/>
                  <a:pt x="198276" y="242684"/>
                </a:cubicBezTo>
                <a:cubicBezTo>
                  <a:pt x="193758" y="246825"/>
                  <a:pt x="190094" y="251898"/>
                  <a:pt x="185275" y="255685"/>
                </a:cubicBezTo>
                <a:cubicBezTo>
                  <a:pt x="169825" y="267824"/>
                  <a:pt x="152699" y="277777"/>
                  <a:pt x="137605" y="290355"/>
                </a:cubicBezTo>
                <a:cubicBezTo>
                  <a:pt x="105627" y="317003"/>
                  <a:pt x="122078" y="307833"/>
                  <a:pt x="89935" y="320690"/>
                </a:cubicBezTo>
                <a:cubicBezTo>
                  <a:pt x="37949" y="315965"/>
                  <a:pt x="14818" y="320691"/>
                  <a:pt x="3262" y="31635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44125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EDADB2-2922-F83C-0207-06FC8813CF97}"/>
              </a:ext>
            </a:extLst>
          </p:cNvPr>
          <p:cNvPicPr>
            <a:picLocks noChangeAspect="1"/>
          </p:cNvPicPr>
          <p:nvPr/>
        </p:nvPicPr>
        <p:blipFill>
          <a:blip r:embed="rId2"/>
          <a:stretch>
            <a:fillRect/>
          </a:stretch>
        </p:blipFill>
        <p:spPr>
          <a:xfrm>
            <a:off x="0" y="0"/>
            <a:ext cx="12192000" cy="6858000"/>
          </a:xfrm>
          <a:prstGeom prst="rect">
            <a:avLst/>
          </a:prstGeom>
        </p:spPr>
      </p:pic>
      <p:grpSp>
        <p:nvGrpSpPr>
          <p:cNvPr id="10" name="Group 9"/>
          <p:cNvGrpSpPr/>
          <p:nvPr/>
        </p:nvGrpSpPr>
        <p:grpSpPr>
          <a:xfrm>
            <a:off x="5020837" y="151001"/>
            <a:ext cx="3036580" cy="3772989"/>
            <a:chOff x="2606675" y="4899026"/>
            <a:chExt cx="1571625" cy="2333625"/>
          </a:xfrm>
          <a:solidFill>
            <a:schemeClr val="bg1">
              <a:alpha val="10000"/>
            </a:schemeClr>
          </a:solidFill>
        </p:grpSpPr>
        <p:sp>
          <p:nvSpPr>
            <p:cNvPr id="11" name="Freeform 17"/>
            <p:cNvSpPr>
              <a:spLocks noEditPoints="1"/>
            </p:cNvSpPr>
            <p:nvPr/>
          </p:nvSpPr>
          <p:spPr bwMode="auto">
            <a:xfrm>
              <a:off x="2606675" y="5735638"/>
              <a:ext cx="555625" cy="806450"/>
            </a:xfrm>
            <a:custGeom>
              <a:avLst/>
              <a:gdLst>
                <a:gd name="T0" fmla="*/ 335 w 374"/>
                <a:gd name="T1" fmla="*/ 434 h 542"/>
                <a:gd name="T2" fmla="*/ 116 w 374"/>
                <a:gd name="T3" fmla="*/ 68 h 542"/>
                <a:gd name="T4" fmla="*/ 116 w 374"/>
                <a:gd name="T5" fmla="*/ 59 h 542"/>
                <a:gd name="T6" fmla="*/ 59 w 374"/>
                <a:gd name="T7" fmla="*/ 0 h 542"/>
                <a:gd name="T8" fmla="*/ 0 w 374"/>
                <a:gd name="T9" fmla="*/ 57 h 542"/>
                <a:gd name="T10" fmla="*/ 0 w 374"/>
                <a:gd name="T11" fmla="*/ 68 h 542"/>
                <a:gd name="T12" fmla="*/ 281 w 374"/>
                <a:gd name="T13" fmla="*/ 536 h 542"/>
                <a:gd name="T14" fmla="*/ 308 w 374"/>
                <a:gd name="T15" fmla="*/ 542 h 542"/>
                <a:gd name="T16" fmla="*/ 359 w 374"/>
                <a:gd name="T17" fmla="*/ 512 h 542"/>
                <a:gd name="T18" fmla="*/ 335 w 374"/>
                <a:gd name="T19" fmla="*/ 434 h 542"/>
                <a:gd name="T20" fmla="*/ 335 w 374"/>
                <a:gd name="T21" fmla="*/ 434 h 542"/>
                <a:gd name="T22" fmla="*/ 335 w 374"/>
                <a:gd name="T23" fmla="*/ 43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542">
                  <a:moveTo>
                    <a:pt x="335" y="434"/>
                  </a:moveTo>
                  <a:cubicBezTo>
                    <a:pt x="200" y="362"/>
                    <a:pt x="116" y="222"/>
                    <a:pt x="116" y="68"/>
                  </a:cubicBezTo>
                  <a:cubicBezTo>
                    <a:pt x="116" y="59"/>
                    <a:pt x="116" y="59"/>
                    <a:pt x="116" y="59"/>
                  </a:cubicBezTo>
                  <a:cubicBezTo>
                    <a:pt x="116" y="27"/>
                    <a:pt x="91" y="1"/>
                    <a:pt x="59" y="0"/>
                  </a:cubicBezTo>
                  <a:cubicBezTo>
                    <a:pt x="28" y="0"/>
                    <a:pt x="1" y="25"/>
                    <a:pt x="0" y="57"/>
                  </a:cubicBezTo>
                  <a:cubicBezTo>
                    <a:pt x="0" y="68"/>
                    <a:pt x="0" y="68"/>
                    <a:pt x="0" y="68"/>
                  </a:cubicBezTo>
                  <a:cubicBezTo>
                    <a:pt x="0" y="265"/>
                    <a:pt x="108" y="443"/>
                    <a:pt x="281" y="536"/>
                  </a:cubicBezTo>
                  <a:cubicBezTo>
                    <a:pt x="290" y="540"/>
                    <a:pt x="299" y="542"/>
                    <a:pt x="308" y="542"/>
                  </a:cubicBezTo>
                  <a:cubicBezTo>
                    <a:pt x="329" y="542"/>
                    <a:pt x="349" y="531"/>
                    <a:pt x="359" y="512"/>
                  </a:cubicBezTo>
                  <a:cubicBezTo>
                    <a:pt x="374" y="483"/>
                    <a:pt x="363" y="449"/>
                    <a:pt x="335" y="434"/>
                  </a:cubicBezTo>
                  <a:close/>
                  <a:moveTo>
                    <a:pt x="335" y="434"/>
                  </a:moveTo>
                  <a:cubicBezTo>
                    <a:pt x="335" y="434"/>
                    <a:pt x="335" y="434"/>
                    <a:pt x="335" y="4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8"/>
            <p:cNvSpPr>
              <a:spLocks noEditPoints="1"/>
            </p:cNvSpPr>
            <p:nvPr/>
          </p:nvSpPr>
          <p:spPr bwMode="auto">
            <a:xfrm>
              <a:off x="2955925" y="5738813"/>
              <a:ext cx="1222375" cy="1493838"/>
            </a:xfrm>
            <a:custGeom>
              <a:avLst/>
              <a:gdLst>
                <a:gd name="T0" fmla="*/ 765 w 823"/>
                <a:gd name="T1" fmla="*/ 1 h 1003"/>
                <a:gd name="T2" fmla="*/ 708 w 823"/>
                <a:gd name="T3" fmla="*/ 59 h 1003"/>
                <a:gd name="T4" fmla="*/ 708 w 823"/>
                <a:gd name="T5" fmla="*/ 66 h 1003"/>
                <a:gd name="T6" fmla="*/ 294 w 823"/>
                <a:gd name="T7" fmla="*/ 479 h 1003"/>
                <a:gd name="T8" fmla="*/ 243 w 823"/>
                <a:gd name="T9" fmla="*/ 511 h 1003"/>
                <a:gd name="T10" fmla="*/ 236 w 823"/>
                <a:gd name="T11" fmla="*/ 539 h 1003"/>
                <a:gd name="T12" fmla="*/ 238 w 823"/>
                <a:gd name="T13" fmla="*/ 888 h 1003"/>
                <a:gd name="T14" fmla="*/ 57 w 823"/>
                <a:gd name="T15" fmla="*/ 888 h 1003"/>
                <a:gd name="T16" fmla="*/ 0 w 823"/>
                <a:gd name="T17" fmla="*/ 945 h 1003"/>
                <a:gd name="T18" fmla="*/ 57 w 823"/>
                <a:gd name="T19" fmla="*/ 1003 h 1003"/>
                <a:gd name="T20" fmla="*/ 531 w 823"/>
                <a:gd name="T21" fmla="*/ 1003 h 1003"/>
                <a:gd name="T22" fmla="*/ 589 w 823"/>
                <a:gd name="T23" fmla="*/ 945 h 1003"/>
                <a:gd name="T24" fmla="*/ 531 w 823"/>
                <a:gd name="T25" fmla="*/ 888 h 1003"/>
                <a:gd name="T26" fmla="*/ 353 w 823"/>
                <a:gd name="T27" fmla="*/ 888 h 1003"/>
                <a:gd name="T28" fmla="*/ 351 w 823"/>
                <a:gd name="T29" fmla="*/ 591 h 1003"/>
                <a:gd name="T30" fmla="*/ 823 w 823"/>
                <a:gd name="T31" fmla="*/ 66 h 1003"/>
                <a:gd name="T32" fmla="*/ 823 w 823"/>
                <a:gd name="T33" fmla="*/ 57 h 1003"/>
                <a:gd name="T34" fmla="*/ 765 w 823"/>
                <a:gd name="T35" fmla="*/ 1 h 1003"/>
                <a:gd name="T36" fmla="*/ 765 w 823"/>
                <a:gd name="T37" fmla="*/ 1 h 1003"/>
                <a:gd name="T38" fmla="*/ 765 w 823"/>
                <a:gd name="T39" fmla="*/ 1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1003">
                  <a:moveTo>
                    <a:pt x="765" y="1"/>
                  </a:moveTo>
                  <a:cubicBezTo>
                    <a:pt x="733" y="1"/>
                    <a:pt x="707" y="27"/>
                    <a:pt x="708" y="59"/>
                  </a:cubicBezTo>
                  <a:cubicBezTo>
                    <a:pt x="708" y="66"/>
                    <a:pt x="708" y="66"/>
                    <a:pt x="708" y="66"/>
                  </a:cubicBezTo>
                  <a:cubicBezTo>
                    <a:pt x="708" y="294"/>
                    <a:pt x="522" y="479"/>
                    <a:pt x="294" y="479"/>
                  </a:cubicBezTo>
                  <a:cubicBezTo>
                    <a:pt x="272" y="479"/>
                    <a:pt x="252" y="492"/>
                    <a:pt x="243" y="511"/>
                  </a:cubicBezTo>
                  <a:cubicBezTo>
                    <a:pt x="238" y="519"/>
                    <a:pt x="236" y="529"/>
                    <a:pt x="236" y="539"/>
                  </a:cubicBezTo>
                  <a:cubicBezTo>
                    <a:pt x="238" y="888"/>
                    <a:pt x="238" y="888"/>
                    <a:pt x="238" y="888"/>
                  </a:cubicBezTo>
                  <a:cubicBezTo>
                    <a:pt x="57" y="888"/>
                    <a:pt x="57" y="888"/>
                    <a:pt x="57" y="888"/>
                  </a:cubicBezTo>
                  <a:cubicBezTo>
                    <a:pt x="26" y="888"/>
                    <a:pt x="0" y="914"/>
                    <a:pt x="0" y="945"/>
                  </a:cubicBezTo>
                  <a:cubicBezTo>
                    <a:pt x="0" y="977"/>
                    <a:pt x="26" y="1003"/>
                    <a:pt x="57" y="1003"/>
                  </a:cubicBezTo>
                  <a:cubicBezTo>
                    <a:pt x="531" y="1003"/>
                    <a:pt x="531" y="1003"/>
                    <a:pt x="531" y="1003"/>
                  </a:cubicBezTo>
                  <a:cubicBezTo>
                    <a:pt x="563" y="1003"/>
                    <a:pt x="589" y="977"/>
                    <a:pt x="589" y="945"/>
                  </a:cubicBezTo>
                  <a:cubicBezTo>
                    <a:pt x="589" y="914"/>
                    <a:pt x="563" y="888"/>
                    <a:pt x="531" y="888"/>
                  </a:cubicBezTo>
                  <a:cubicBezTo>
                    <a:pt x="353" y="888"/>
                    <a:pt x="353" y="888"/>
                    <a:pt x="353" y="888"/>
                  </a:cubicBezTo>
                  <a:cubicBezTo>
                    <a:pt x="351" y="591"/>
                    <a:pt x="351" y="591"/>
                    <a:pt x="351" y="591"/>
                  </a:cubicBezTo>
                  <a:cubicBezTo>
                    <a:pt x="616" y="563"/>
                    <a:pt x="823" y="338"/>
                    <a:pt x="823" y="66"/>
                  </a:cubicBezTo>
                  <a:cubicBezTo>
                    <a:pt x="823" y="57"/>
                    <a:pt x="823" y="57"/>
                    <a:pt x="823" y="57"/>
                  </a:cubicBezTo>
                  <a:cubicBezTo>
                    <a:pt x="823" y="26"/>
                    <a:pt x="797" y="0"/>
                    <a:pt x="765" y="1"/>
                  </a:cubicBezTo>
                  <a:close/>
                  <a:moveTo>
                    <a:pt x="765" y="1"/>
                  </a:moveTo>
                  <a:cubicBezTo>
                    <a:pt x="765" y="1"/>
                    <a:pt x="765" y="1"/>
                    <a:pt x="76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9"/>
            <p:cNvSpPr>
              <a:spLocks noEditPoints="1"/>
            </p:cNvSpPr>
            <p:nvPr/>
          </p:nvSpPr>
          <p:spPr bwMode="auto">
            <a:xfrm>
              <a:off x="2979738" y="4899026"/>
              <a:ext cx="831850" cy="1304925"/>
            </a:xfrm>
            <a:custGeom>
              <a:avLst/>
              <a:gdLst>
                <a:gd name="T0" fmla="*/ 282 w 560"/>
                <a:gd name="T1" fmla="*/ 0 h 877"/>
                <a:gd name="T2" fmla="*/ 278 w 560"/>
                <a:gd name="T3" fmla="*/ 0 h 877"/>
                <a:gd name="T4" fmla="*/ 0 w 560"/>
                <a:gd name="T5" fmla="*/ 278 h 877"/>
                <a:gd name="T6" fmla="*/ 0 w 560"/>
                <a:gd name="T7" fmla="*/ 599 h 877"/>
                <a:gd name="T8" fmla="*/ 278 w 560"/>
                <a:gd name="T9" fmla="*/ 877 h 877"/>
                <a:gd name="T10" fmla="*/ 282 w 560"/>
                <a:gd name="T11" fmla="*/ 877 h 877"/>
                <a:gd name="T12" fmla="*/ 560 w 560"/>
                <a:gd name="T13" fmla="*/ 599 h 877"/>
                <a:gd name="T14" fmla="*/ 560 w 560"/>
                <a:gd name="T15" fmla="*/ 278 h 877"/>
                <a:gd name="T16" fmla="*/ 282 w 560"/>
                <a:gd name="T17" fmla="*/ 0 h 877"/>
                <a:gd name="T18" fmla="*/ 445 w 560"/>
                <a:gd name="T19" fmla="*/ 599 h 877"/>
                <a:gd name="T20" fmla="*/ 282 w 560"/>
                <a:gd name="T21" fmla="*/ 762 h 877"/>
                <a:gd name="T22" fmla="*/ 278 w 560"/>
                <a:gd name="T23" fmla="*/ 762 h 877"/>
                <a:gd name="T24" fmla="*/ 115 w 560"/>
                <a:gd name="T25" fmla="*/ 599 h 877"/>
                <a:gd name="T26" fmla="*/ 115 w 560"/>
                <a:gd name="T27" fmla="*/ 278 h 877"/>
                <a:gd name="T28" fmla="*/ 278 w 560"/>
                <a:gd name="T29" fmla="*/ 115 h 877"/>
                <a:gd name="T30" fmla="*/ 282 w 560"/>
                <a:gd name="T31" fmla="*/ 115 h 877"/>
                <a:gd name="T32" fmla="*/ 445 w 560"/>
                <a:gd name="T33" fmla="*/ 278 h 877"/>
                <a:gd name="T34" fmla="*/ 445 w 560"/>
                <a:gd name="T35" fmla="*/ 599 h 877"/>
                <a:gd name="T36" fmla="*/ 445 w 560"/>
                <a:gd name="T37" fmla="*/ 599 h 877"/>
                <a:gd name="T38" fmla="*/ 445 w 560"/>
                <a:gd name="T39" fmla="*/ 59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0" h="877">
                  <a:moveTo>
                    <a:pt x="282" y="0"/>
                  </a:moveTo>
                  <a:cubicBezTo>
                    <a:pt x="278" y="0"/>
                    <a:pt x="278" y="0"/>
                    <a:pt x="278" y="0"/>
                  </a:cubicBezTo>
                  <a:cubicBezTo>
                    <a:pt x="125" y="0"/>
                    <a:pt x="0" y="125"/>
                    <a:pt x="0" y="278"/>
                  </a:cubicBezTo>
                  <a:cubicBezTo>
                    <a:pt x="0" y="599"/>
                    <a:pt x="0" y="599"/>
                    <a:pt x="0" y="599"/>
                  </a:cubicBezTo>
                  <a:cubicBezTo>
                    <a:pt x="0" y="752"/>
                    <a:pt x="125" y="877"/>
                    <a:pt x="278" y="877"/>
                  </a:cubicBezTo>
                  <a:cubicBezTo>
                    <a:pt x="282" y="877"/>
                    <a:pt x="282" y="877"/>
                    <a:pt x="282" y="877"/>
                  </a:cubicBezTo>
                  <a:cubicBezTo>
                    <a:pt x="435" y="877"/>
                    <a:pt x="560" y="752"/>
                    <a:pt x="560" y="599"/>
                  </a:cubicBezTo>
                  <a:cubicBezTo>
                    <a:pt x="560" y="278"/>
                    <a:pt x="560" y="278"/>
                    <a:pt x="560" y="278"/>
                  </a:cubicBezTo>
                  <a:cubicBezTo>
                    <a:pt x="560" y="125"/>
                    <a:pt x="435" y="0"/>
                    <a:pt x="282" y="0"/>
                  </a:cubicBezTo>
                  <a:close/>
                  <a:moveTo>
                    <a:pt x="445" y="599"/>
                  </a:moveTo>
                  <a:cubicBezTo>
                    <a:pt x="445" y="689"/>
                    <a:pt x="372" y="762"/>
                    <a:pt x="282" y="762"/>
                  </a:cubicBezTo>
                  <a:cubicBezTo>
                    <a:pt x="278" y="762"/>
                    <a:pt x="278" y="762"/>
                    <a:pt x="278" y="762"/>
                  </a:cubicBezTo>
                  <a:cubicBezTo>
                    <a:pt x="188" y="762"/>
                    <a:pt x="115" y="689"/>
                    <a:pt x="115" y="599"/>
                  </a:cubicBezTo>
                  <a:cubicBezTo>
                    <a:pt x="115" y="278"/>
                    <a:pt x="115" y="278"/>
                    <a:pt x="115" y="278"/>
                  </a:cubicBezTo>
                  <a:cubicBezTo>
                    <a:pt x="115" y="188"/>
                    <a:pt x="188" y="115"/>
                    <a:pt x="278" y="115"/>
                  </a:cubicBezTo>
                  <a:cubicBezTo>
                    <a:pt x="282" y="115"/>
                    <a:pt x="282" y="115"/>
                    <a:pt x="282" y="115"/>
                  </a:cubicBezTo>
                  <a:cubicBezTo>
                    <a:pt x="372" y="115"/>
                    <a:pt x="445" y="188"/>
                    <a:pt x="445" y="278"/>
                  </a:cubicBezTo>
                  <a:lnTo>
                    <a:pt x="445" y="599"/>
                  </a:lnTo>
                  <a:close/>
                  <a:moveTo>
                    <a:pt x="445" y="599"/>
                  </a:moveTo>
                  <a:cubicBezTo>
                    <a:pt x="445" y="599"/>
                    <a:pt x="445" y="599"/>
                    <a:pt x="445" y="5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TextBox 29"/>
          <p:cNvSpPr txBox="1"/>
          <p:nvPr/>
        </p:nvSpPr>
        <p:spPr>
          <a:xfrm>
            <a:off x="5130579" y="3735580"/>
            <a:ext cx="6997795" cy="1200329"/>
          </a:xfrm>
          <a:prstGeom prst="rect">
            <a:avLst/>
          </a:prstGeom>
          <a:noFill/>
        </p:spPr>
        <p:txBody>
          <a:bodyPr wrap="square" rtlCol="0">
            <a:spAutoFit/>
          </a:bodyPr>
          <a:lstStyle/>
          <a:p>
            <a:pPr algn="ctr"/>
            <a:r>
              <a:rPr lang="en-US" sz="7200" b="1" kern="0" dirty="0">
                <a:solidFill>
                  <a:schemeClr val="bg1"/>
                </a:solidFill>
                <a:latin typeface="+mj-lt"/>
              </a:rPr>
              <a:t>Questions?</a:t>
            </a:r>
          </a:p>
        </p:txBody>
      </p:sp>
      <p:grpSp>
        <p:nvGrpSpPr>
          <p:cNvPr id="6" name="Group 5"/>
          <p:cNvGrpSpPr/>
          <p:nvPr/>
        </p:nvGrpSpPr>
        <p:grpSpPr>
          <a:xfrm>
            <a:off x="8167159" y="1930024"/>
            <a:ext cx="924634" cy="1372941"/>
            <a:chOff x="2606675" y="4899026"/>
            <a:chExt cx="1571625" cy="2333625"/>
          </a:xfrm>
          <a:solidFill>
            <a:schemeClr val="bg1"/>
          </a:solidFill>
        </p:grpSpPr>
        <p:sp>
          <p:nvSpPr>
            <p:cNvPr id="7" name="Freeform 17"/>
            <p:cNvSpPr>
              <a:spLocks noEditPoints="1"/>
            </p:cNvSpPr>
            <p:nvPr/>
          </p:nvSpPr>
          <p:spPr bwMode="auto">
            <a:xfrm>
              <a:off x="2606675" y="5735638"/>
              <a:ext cx="555625" cy="806450"/>
            </a:xfrm>
            <a:custGeom>
              <a:avLst/>
              <a:gdLst>
                <a:gd name="T0" fmla="*/ 335 w 374"/>
                <a:gd name="T1" fmla="*/ 434 h 542"/>
                <a:gd name="T2" fmla="*/ 116 w 374"/>
                <a:gd name="T3" fmla="*/ 68 h 542"/>
                <a:gd name="T4" fmla="*/ 116 w 374"/>
                <a:gd name="T5" fmla="*/ 59 h 542"/>
                <a:gd name="T6" fmla="*/ 59 w 374"/>
                <a:gd name="T7" fmla="*/ 0 h 542"/>
                <a:gd name="T8" fmla="*/ 0 w 374"/>
                <a:gd name="T9" fmla="*/ 57 h 542"/>
                <a:gd name="T10" fmla="*/ 0 w 374"/>
                <a:gd name="T11" fmla="*/ 68 h 542"/>
                <a:gd name="T12" fmla="*/ 281 w 374"/>
                <a:gd name="T13" fmla="*/ 536 h 542"/>
                <a:gd name="T14" fmla="*/ 308 w 374"/>
                <a:gd name="T15" fmla="*/ 542 h 542"/>
                <a:gd name="T16" fmla="*/ 359 w 374"/>
                <a:gd name="T17" fmla="*/ 512 h 542"/>
                <a:gd name="T18" fmla="*/ 335 w 374"/>
                <a:gd name="T19" fmla="*/ 434 h 542"/>
                <a:gd name="T20" fmla="*/ 335 w 374"/>
                <a:gd name="T21" fmla="*/ 434 h 542"/>
                <a:gd name="T22" fmla="*/ 335 w 374"/>
                <a:gd name="T23" fmla="*/ 43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542">
                  <a:moveTo>
                    <a:pt x="335" y="434"/>
                  </a:moveTo>
                  <a:cubicBezTo>
                    <a:pt x="200" y="362"/>
                    <a:pt x="116" y="222"/>
                    <a:pt x="116" y="68"/>
                  </a:cubicBezTo>
                  <a:cubicBezTo>
                    <a:pt x="116" y="59"/>
                    <a:pt x="116" y="59"/>
                    <a:pt x="116" y="59"/>
                  </a:cubicBezTo>
                  <a:cubicBezTo>
                    <a:pt x="116" y="27"/>
                    <a:pt x="91" y="1"/>
                    <a:pt x="59" y="0"/>
                  </a:cubicBezTo>
                  <a:cubicBezTo>
                    <a:pt x="28" y="0"/>
                    <a:pt x="1" y="25"/>
                    <a:pt x="0" y="57"/>
                  </a:cubicBezTo>
                  <a:cubicBezTo>
                    <a:pt x="0" y="68"/>
                    <a:pt x="0" y="68"/>
                    <a:pt x="0" y="68"/>
                  </a:cubicBezTo>
                  <a:cubicBezTo>
                    <a:pt x="0" y="265"/>
                    <a:pt x="108" y="443"/>
                    <a:pt x="281" y="536"/>
                  </a:cubicBezTo>
                  <a:cubicBezTo>
                    <a:pt x="290" y="540"/>
                    <a:pt x="299" y="542"/>
                    <a:pt x="308" y="542"/>
                  </a:cubicBezTo>
                  <a:cubicBezTo>
                    <a:pt x="329" y="542"/>
                    <a:pt x="349" y="531"/>
                    <a:pt x="359" y="512"/>
                  </a:cubicBezTo>
                  <a:cubicBezTo>
                    <a:pt x="374" y="483"/>
                    <a:pt x="363" y="449"/>
                    <a:pt x="335" y="434"/>
                  </a:cubicBezTo>
                  <a:close/>
                  <a:moveTo>
                    <a:pt x="335" y="434"/>
                  </a:moveTo>
                  <a:cubicBezTo>
                    <a:pt x="335" y="434"/>
                    <a:pt x="335" y="434"/>
                    <a:pt x="335" y="4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18"/>
            <p:cNvSpPr>
              <a:spLocks noEditPoints="1"/>
            </p:cNvSpPr>
            <p:nvPr/>
          </p:nvSpPr>
          <p:spPr bwMode="auto">
            <a:xfrm>
              <a:off x="2955925" y="5738813"/>
              <a:ext cx="1222375" cy="1493838"/>
            </a:xfrm>
            <a:custGeom>
              <a:avLst/>
              <a:gdLst>
                <a:gd name="T0" fmla="*/ 765 w 823"/>
                <a:gd name="T1" fmla="*/ 1 h 1003"/>
                <a:gd name="T2" fmla="*/ 708 w 823"/>
                <a:gd name="T3" fmla="*/ 59 h 1003"/>
                <a:gd name="T4" fmla="*/ 708 w 823"/>
                <a:gd name="T5" fmla="*/ 66 h 1003"/>
                <a:gd name="T6" fmla="*/ 294 w 823"/>
                <a:gd name="T7" fmla="*/ 479 h 1003"/>
                <a:gd name="T8" fmla="*/ 243 w 823"/>
                <a:gd name="T9" fmla="*/ 511 h 1003"/>
                <a:gd name="T10" fmla="*/ 236 w 823"/>
                <a:gd name="T11" fmla="*/ 539 h 1003"/>
                <a:gd name="T12" fmla="*/ 238 w 823"/>
                <a:gd name="T13" fmla="*/ 888 h 1003"/>
                <a:gd name="T14" fmla="*/ 57 w 823"/>
                <a:gd name="T15" fmla="*/ 888 h 1003"/>
                <a:gd name="T16" fmla="*/ 0 w 823"/>
                <a:gd name="T17" fmla="*/ 945 h 1003"/>
                <a:gd name="T18" fmla="*/ 57 w 823"/>
                <a:gd name="T19" fmla="*/ 1003 h 1003"/>
                <a:gd name="T20" fmla="*/ 531 w 823"/>
                <a:gd name="T21" fmla="*/ 1003 h 1003"/>
                <a:gd name="T22" fmla="*/ 589 w 823"/>
                <a:gd name="T23" fmla="*/ 945 h 1003"/>
                <a:gd name="T24" fmla="*/ 531 w 823"/>
                <a:gd name="T25" fmla="*/ 888 h 1003"/>
                <a:gd name="T26" fmla="*/ 353 w 823"/>
                <a:gd name="T27" fmla="*/ 888 h 1003"/>
                <a:gd name="T28" fmla="*/ 351 w 823"/>
                <a:gd name="T29" fmla="*/ 591 h 1003"/>
                <a:gd name="T30" fmla="*/ 823 w 823"/>
                <a:gd name="T31" fmla="*/ 66 h 1003"/>
                <a:gd name="T32" fmla="*/ 823 w 823"/>
                <a:gd name="T33" fmla="*/ 57 h 1003"/>
                <a:gd name="T34" fmla="*/ 765 w 823"/>
                <a:gd name="T35" fmla="*/ 1 h 1003"/>
                <a:gd name="T36" fmla="*/ 765 w 823"/>
                <a:gd name="T37" fmla="*/ 1 h 1003"/>
                <a:gd name="T38" fmla="*/ 765 w 823"/>
                <a:gd name="T39" fmla="*/ 1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1003">
                  <a:moveTo>
                    <a:pt x="765" y="1"/>
                  </a:moveTo>
                  <a:cubicBezTo>
                    <a:pt x="733" y="1"/>
                    <a:pt x="707" y="27"/>
                    <a:pt x="708" y="59"/>
                  </a:cubicBezTo>
                  <a:cubicBezTo>
                    <a:pt x="708" y="66"/>
                    <a:pt x="708" y="66"/>
                    <a:pt x="708" y="66"/>
                  </a:cubicBezTo>
                  <a:cubicBezTo>
                    <a:pt x="708" y="294"/>
                    <a:pt x="522" y="479"/>
                    <a:pt x="294" y="479"/>
                  </a:cubicBezTo>
                  <a:cubicBezTo>
                    <a:pt x="272" y="479"/>
                    <a:pt x="252" y="492"/>
                    <a:pt x="243" y="511"/>
                  </a:cubicBezTo>
                  <a:cubicBezTo>
                    <a:pt x="238" y="519"/>
                    <a:pt x="236" y="529"/>
                    <a:pt x="236" y="539"/>
                  </a:cubicBezTo>
                  <a:cubicBezTo>
                    <a:pt x="238" y="888"/>
                    <a:pt x="238" y="888"/>
                    <a:pt x="238" y="888"/>
                  </a:cubicBezTo>
                  <a:cubicBezTo>
                    <a:pt x="57" y="888"/>
                    <a:pt x="57" y="888"/>
                    <a:pt x="57" y="888"/>
                  </a:cubicBezTo>
                  <a:cubicBezTo>
                    <a:pt x="26" y="888"/>
                    <a:pt x="0" y="914"/>
                    <a:pt x="0" y="945"/>
                  </a:cubicBezTo>
                  <a:cubicBezTo>
                    <a:pt x="0" y="977"/>
                    <a:pt x="26" y="1003"/>
                    <a:pt x="57" y="1003"/>
                  </a:cubicBezTo>
                  <a:cubicBezTo>
                    <a:pt x="531" y="1003"/>
                    <a:pt x="531" y="1003"/>
                    <a:pt x="531" y="1003"/>
                  </a:cubicBezTo>
                  <a:cubicBezTo>
                    <a:pt x="563" y="1003"/>
                    <a:pt x="589" y="977"/>
                    <a:pt x="589" y="945"/>
                  </a:cubicBezTo>
                  <a:cubicBezTo>
                    <a:pt x="589" y="914"/>
                    <a:pt x="563" y="888"/>
                    <a:pt x="531" y="888"/>
                  </a:cubicBezTo>
                  <a:cubicBezTo>
                    <a:pt x="353" y="888"/>
                    <a:pt x="353" y="888"/>
                    <a:pt x="353" y="888"/>
                  </a:cubicBezTo>
                  <a:cubicBezTo>
                    <a:pt x="351" y="591"/>
                    <a:pt x="351" y="591"/>
                    <a:pt x="351" y="591"/>
                  </a:cubicBezTo>
                  <a:cubicBezTo>
                    <a:pt x="616" y="563"/>
                    <a:pt x="823" y="338"/>
                    <a:pt x="823" y="66"/>
                  </a:cubicBezTo>
                  <a:cubicBezTo>
                    <a:pt x="823" y="57"/>
                    <a:pt x="823" y="57"/>
                    <a:pt x="823" y="57"/>
                  </a:cubicBezTo>
                  <a:cubicBezTo>
                    <a:pt x="823" y="26"/>
                    <a:pt x="797" y="0"/>
                    <a:pt x="765" y="1"/>
                  </a:cubicBezTo>
                  <a:close/>
                  <a:moveTo>
                    <a:pt x="765" y="1"/>
                  </a:moveTo>
                  <a:cubicBezTo>
                    <a:pt x="765" y="1"/>
                    <a:pt x="765" y="1"/>
                    <a:pt x="76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19"/>
            <p:cNvSpPr>
              <a:spLocks noEditPoints="1"/>
            </p:cNvSpPr>
            <p:nvPr/>
          </p:nvSpPr>
          <p:spPr bwMode="auto">
            <a:xfrm>
              <a:off x="2979738" y="4899026"/>
              <a:ext cx="831850" cy="1304925"/>
            </a:xfrm>
            <a:custGeom>
              <a:avLst/>
              <a:gdLst>
                <a:gd name="T0" fmla="*/ 282 w 560"/>
                <a:gd name="T1" fmla="*/ 0 h 877"/>
                <a:gd name="T2" fmla="*/ 278 w 560"/>
                <a:gd name="T3" fmla="*/ 0 h 877"/>
                <a:gd name="T4" fmla="*/ 0 w 560"/>
                <a:gd name="T5" fmla="*/ 278 h 877"/>
                <a:gd name="T6" fmla="*/ 0 w 560"/>
                <a:gd name="T7" fmla="*/ 599 h 877"/>
                <a:gd name="T8" fmla="*/ 278 w 560"/>
                <a:gd name="T9" fmla="*/ 877 h 877"/>
                <a:gd name="T10" fmla="*/ 282 w 560"/>
                <a:gd name="T11" fmla="*/ 877 h 877"/>
                <a:gd name="T12" fmla="*/ 560 w 560"/>
                <a:gd name="T13" fmla="*/ 599 h 877"/>
                <a:gd name="T14" fmla="*/ 560 w 560"/>
                <a:gd name="T15" fmla="*/ 278 h 877"/>
                <a:gd name="T16" fmla="*/ 282 w 560"/>
                <a:gd name="T17" fmla="*/ 0 h 877"/>
                <a:gd name="T18" fmla="*/ 445 w 560"/>
                <a:gd name="T19" fmla="*/ 599 h 877"/>
                <a:gd name="T20" fmla="*/ 282 w 560"/>
                <a:gd name="T21" fmla="*/ 762 h 877"/>
                <a:gd name="T22" fmla="*/ 278 w 560"/>
                <a:gd name="T23" fmla="*/ 762 h 877"/>
                <a:gd name="T24" fmla="*/ 115 w 560"/>
                <a:gd name="T25" fmla="*/ 599 h 877"/>
                <a:gd name="T26" fmla="*/ 115 w 560"/>
                <a:gd name="T27" fmla="*/ 278 h 877"/>
                <a:gd name="T28" fmla="*/ 278 w 560"/>
                <a:gd name="T29" fmla="*/ 115 h 877"/>
                <a:gd name="T30" fmla="*/ 282 w 560"/>
                <a:gd name="T31" fmla="*/ 115 h 877"/>
                <a:gd name="T32" fmla="*/ 445 w 560"/>
                <a:gd name="T33" fmla="*/ 278 h 877"/>
                <a:gd name="T34" fmla="*/ 445 w 560"/>
                <a:gd name="T35" fmla="*/ 599 h 877"/>
                <a:gd name="T36" fmla="*/ 445 w 560"/>
                <a:gd name="T37" fmla="*/ 599 h 877"/>
                <a:gd name="T38" fmla="*/ 445 w 560"/>
                <a:gd name="T39" fmla="*/ 59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0" h="877">
                  <a:moveTo>
                    <a:pt x="282" y="0"/>
                  </a:moveTo>
                  <a:cubicBezTo>
                    <a:pt x="278" y="0"/>
                    <a:pt x="278" y="0"/>
                    <a:pt x="278" y="0"/>
                  </a:cubicBezTo>
                  <a:cubicBezTo>
                    <a:pt x="125" y="0"/>
                    <a:pt x="0" y="125"/>
                    <a:pt x="0" y="278"/>
                  </a:cubicBezTo>
                  <a:cubicBezTo>
                    <a:pt x="0" y="599"/>
                    <a:pt x="0" y="599"/>
                    <a:pt x="0" y="599"/>
                  </a:cubicBezTo>
                  <a:cubicBezTo>
                    <a:pt x="0" y="752"/>
                    <a:pt x="125" y="877"/>
                    <a:pt x="278" y="877"/>
                  </a:cubicBezTo>
                  <a:cubicBezTo>
                    <a:pt x="282" y="877"/>
                    <a:pt x="282" y="877"/>
                    <a:pt x="282" y="877"/>
                  </a:cubicBezTo>
                  <a:cubicBezTo>
                    <a:pt x="435" y="877"/>
                    <a:pt x="560" y="752"/>
                    <a:pt x="560" y="599"/>
                  </a:cubicBezTo>
                  <a:cubicBezTo>
                    <a:pt x="560" y="278"/>
                    <a:pt x="560" y="278"/>
                    <a:pt x="560" y="278"/>
                  </a:cubicBezTo>
                  <a:cubicBezTo>
                    <a:pt x="560" y="125"/>
                    <a:pt x="435" y="0"/>
                    <a:pt x="282" y="0"/>
                  </a:cubicBezTo>
                  <a:close/>
                  <a:moveTo>
                    <a:pt x="445" y="599"/>
                  </a:moveTo>
                  <a:cubicBezTo>
                    <a:pt x="445" y="689"/>
                    <a:pt x="372" y="762"/>
                    <a:pt x="282" y="762"/>
                  </a:cubicBezTo>
                  <a:cubicBezTo>
                    <a:pt x="278" y="762"/>
                    <a:pt x="278" y="762"/>
                    <a:pt x="278" y="762"/>
                  </a:cubicBezTo>
                  <a:cubicBezTo>
                    <a:pt x="188" y="762"/>
                    <a:pt x="115" y="689"/>
                    <a:pt x="115" y="599"/>
                  </a:cubicBezTo>
                  <a:cubicBezTo>
                    <a:pt x="115" y="278"/>
                    <a:pt x="115" y="278"/>
                    <a:pt x="115" y="278"/>
                  </a:cubicBezTo>
                  <a:cubicBezTo>
                    <a:pt x="115" y="188"/>
                    <a:pt x="188" y="115"/>
                    <a:pt x="278" y="115"/>
                  </a:cubicBezTo>
                  <a:cubicBezTo>
                    <a:pt x="282" y="115"/>
                    <a:pt x="282" y="115"/>
                    <a:pt x="282" y="115"/>
                  </a:cubicBezTo>
                  <a:cubicBezTo>
                    <a:pt x="372" y="115"/>
                    <a:pt x="445" y="188"/>
                    <a:pt x="445" y="278"/>
                  </a:cubicBezTo>
                  <a:lnTo>
                    <a:pt x="445" y="599"/>
                  </a:lnTo>
                  <a:close/>
                  <a:moveTo>
                    <a:pt x="445" y="599"/>
                  </a:moveTo>
                  <a:cubicBezTo>
                    <a:pt x="445" y="599"/>
                    <a:pt x="445" y="599"/>
                    <a:pt x="445" y="5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 name="TextBox 2">
            <a:extLst>
              <a:ext uri="{FF2B5EF4-FFF2-40B4-BE49-F238E27FC236}">
                <a16:creationId xmlns:a16="http://schemas.microsoft.com/office/drawing/2014/main" id="{F03EEE66-06E8-C8FA-8B11-721B65280DB5}"/>
              </a:ext>
            </a:extLst>
          </p:cNvPr>
          <p:cNvSpPr txBox="1"/>
          <p:nvPr/>
        </p:nvSpPr>
        <p:spPr>
          <a:xfrm>
            <a:off x="6493277" y="4888327"/>
            <a:ext cx="4477872" cy="369332"/>
          </a:xfrm>
          <a:prstGeom prst="rect">
            <a:avLst/>
          </a:prstGeom>
          <a:noFill/>
        </p:spPr>
        <p:txBody>
          <a:bodyPr wrap="square" rtlCol="0">
            <a:spAutoFit/>
          </a:bodyPr>
          <a:lstStyle/>
          <a:p>
            <a:pPr algn="ctr"/>
            <a:r>
              <a:rPr lang="en-US" b="1" kern="0" dirty="0">
                <a:solidFill>
                  <a:schemeClr val="bg1"/>
                </a:solidFill>
                <a:latin typeface="+mj-lt"/>
              </a:rPr>
              <a:t>Peter.Shields@PBQ.qld.gov.au</a:t>
            </a:r>
          </a:p>
        </p:txBody>
      </p:sp>
    </p:spTree>
    <p:extLst>
      <p:ext uri="{BB962C8B-B14F-4D97-AF65-F5344CB8AC3E}">
        <p14:creationId xmlns:p14="http://schemas.microsoft.com/office/powerpoint/2010/main" val="18442343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0A8A5C-D14B-78E7-B656-24DEF0F69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3389152" cy="3644249"/>
          </a:xfrm>
          <a:prstGeom prst="rect">
            <a:avLst/>
          </a:prstGeom>
          <a:noFill/>
        </p:spPr>
      </p:pic>
      <p:sp>
        <p:nvSpPr>
          <p:cNvPr id="13" name="TextBox 12">
            <a:extLst>
              <a:ext uri="{FF2B5EF4-FFF2-40B4-BE49-F238E27FC236}">
                <a16:creationId xmlns:a16="http://schemas.microsoft.com/office/drawing/2014/main" id="{221CCA8D-D4DE-8B38-A3D8-7E65450A6A94}"/>
              </a:ext>
            </a:extLst>
          </p:cNvPr>
          <p:cNvSpPr txBox="1"/>
          <p:nvPr/>
        </p:nvSpPr>
        <p:spPr>
          <a:xfrm>
            <a:off x="197666" y="6387449"/>
            <a:ext cx="3191486" cy="369332"/>
          </a:xfrm>
          <a:prstGeom prst="rect">
            <a:avLst/>
          </a:prstGeom>
          <a:noFill/>
        </p:spPr>
        <p:txBody>
          <a:bodyPr wrap="square" rtlCol="0">
            <a:spAutoFit/>
          </a:bodyPr>
          <a:lstStyle/>
          <a:p>
            <a:r>
              <a:rPr lang="en-AU" b="1" dirty="0">
                <a:solidFill>
                  <a:srgbClr val="002060"/>
                </a:solidFill>
              </a:rPr>
              <a:t>Parole Board Queensland</a:t>
            </a:r>
          </a:p>
        </p:txBody>
      </p:sp>
      <p:sp>
        <p:nvSpPr>
          <p:cNvPr id="2" name="TextBox 1">
            <a:extLst>
              <a:ext uri="{FF2B5EF4-FFF2-40B4-BE49-F238E27FC236}">
                <a16:creationId xmlns:a16="http://schemas.microsoft.com/office/drawing/2014/main" id="{340F4F9C-63DE-A4FF-1E91-ED86E52AFEAD}"/>
              </a:ext>
            </a:extLst>
          </p:cNvPr>
          <p:cNvSpPr txBox="1"/>
          <p:nvPr/>
        </p:nvSpPr>
        <p:spPr>
          <a:xfrm>
            <a:off x="3457303" y="696286"/>
            <a:ext cx="8413119" cy="5170646"/>
          </a:xfrm>
          <a:prstGeom prst="rect">
            <a:avLst/>
          </a:prstGeom>
          <a:noFill/>
        </p:spPr>
        <p:txBody>
          <a:bodyPr wrap="square" rtlCol="0">
            <a:spAutoFit/>
          </a:bodyPr>
          <a:lstStyle/>
          <a:p>
            <a:pPr algn="just"/>
            <a:r>
              <a:rPr lang="en-AU" sz="2400" dirty="0">
                <a:effectLst/>
                <a:latin typeface="Century Gothic" panose="020B0502020202020204" pitchFamily="34" charset="0"/>
                <a:ea typeface="Calibri" panose="020F0502020204030204" pitchFamily="34" charset="0"/>
                <a:cs typeface="Calibri" panose="020F0502020204030204" pitchFamily="34" charset="0"/>
              </a:rPr>
              <a:t>There are three (3) distinct limbs to the criminal justice system.  </a:t>
            </a:r>
          </a:p>
          <a:p>
            <a:pPr algn="just"/>
            <a:endParaRPr lang="en-AU" sz="2400" dirty="0">
              <a:latin typeface="Century Gothic" panose="020B0502020202020204" pitchFamily="34" charset="0"/>
              <a:ea typeface="Calibri" panose="020F0502020204030204" pitchFamily="34" charset="0"/>
              <a:cs typeface="Calibri" panose="020F0502020204030204" pitchFamily="34" charset="0"/>
            </a:endParaRPr>
          </a:p>
          <a:p>
            <a:pPr algn="just"/>
            <a:r>
              <a:rPr lang="en-AU" sz="2400" dirty="0">
                <a:effectLst/>
                <a:latin typeface="Century Gothic" panose="020B0502020202020204" pitchFamily="34" charset="0"/>
                <a:ea typeface="Calibri" panose="020F0502020204030204" pitchFamily="34" charset="0"/>
                <a:cs typeface="Calibri" panose="020F0502020204030204" pitchFamily="34" charset="0"/>
              </a:rPr>
              <a:t>1. The </a:t>
            </a:r>
            <a:r>
              <a:rPr lang="en-AU" sz="2400" b="1" dirty="0">
                <a:effectLst/>
                <a:latin typeface="Century Gothic" panose="020B0502020202020204" pitchFamily="34" charset="0"/>
                <a:ea typeface="Calibri" panose="020F0502020204030204" pitchFamily="34" charset="0"/>
                <a:cs typeface="Calibri" panose="020F0502020204030204" pitchFamily="34" charset="0"/>
              </a:rPr>
              <a:t>police</a:t>
            </a:r>
            <a:r>
              <a:rPr lang="en-AU" sz="2400" dirty="0">
                <a:effectLst/>
                <a:latin typeface="Century Gothic" panose="020B0502020202020204" pitchFamily="34" charset="0"/>
                <a:ea typeface="Calibri" panose="020F0502020204030204" pitchFamily="34" charset="0"/>
                <a:cs typeface="Calibri" panose="020F0502020204030204" pitchFamily="34" charset="0"/>
              </a:rPr>
              <a:t> who institute criminal proceedings.</a:t>
            </a:r>
          </a:p>
          <a:p>
            <a:pPr algn="just"/>
            <a:endParaRPr lang="en-AU" sz="2400" dirty="0">
              <a:latin typeface="Century Gothic" panose="020B0502020202020204" pitchFamily="34" charset="0"/>
              <a:ea typeface="Calibri" panose="020F0502020204030204" pitchFamily="34" charset="0"/>
              <a:cs typeface="Calibri" panose="020F0502020204030204" pitchFamily="34" charset="0"/>
            </a:endParaRPr>
          </a:p>
          <a:p>
            <a:pPr algn="just"/>
            <a:r>
              <a:rPr lang="en-AU" sz="2400" dirty="0">
                <a:effectLst/>
                <a:latin typeface="Century Gothic" panose="020B0502020202020204" pitchFamily="34" charset="0"/>
                <a:ea typeface="Calibri" panose="020F0502020204030204" pitchFamily="34" charset="0"/>
                <a:cs typeface="Calibri" panose="020F0502020204030204" pitchFamily="34" charset="0"/>
              </a:rPr>
              <a:t>2.</a:t>
            </a:r>
            <a:r>
              <a:rPr lang="en-AU" sz="2400" dirty="0">
                <a:latin typeface="Century Gothic" panose="020B0502020202020204" pitchFamily="34" charset="0"/>
                <a:ea typeface="Calibri" panose="020F0502020204030204" pitchFamily="34" charset="0"/>
                <a:cs typeface="Calibri" panose="020F0502020204030204" pitchFamily="34" charset="0"/>
              </a:rPr>
              <a:t> </a:t>
            </a:r>
            <a:r>
              <a:rPr lang="en-AU" sz="2400" dirty="0">
                <a:effectLst/>
                <a:latin typeface="Century Gothic" panose="020B0502020202020204" pitchFamily="34" charset="0"/>
                <a:ea typeface="Calibri" panose="020F0502020204030204" pitchFamily="34" charset="0"/>
                <a:cs typeface="Calibri" panose="020F0502020204030204" pitchFamily="34" charset="0"/>
              </a:rPr>
              <a:t>The </a:t>
            </a:r>
            <a:r>
              <a:rPr lang="en-AU" sz="2400" b="1" dirty="0">
                <a:effectLst/>
                <a:latin typeface="Century Gothic" panose="020B0502020202020204" pitchFamily="34" charset="0"/>
                <a:ea typeface="Calibri" panose="020F0502020204030204" pitchFamily="34" charset="0"/>
                <a:cs typeface="Calibri" panose="020F0502020204030204" pitchFamily="34" charset="0"/>
              </a:rPr>
              <a:t>courts</a:t>
            </a:r>
            <a:r>
              <a:rPr lang="en-AU" sz="2400" dirty="0">
                <a:effectLst/>
                <a:latin typeface="Century Gothic" panose="020B0502020202020204" pitchFamily="34" charset="0"/>
                <a:ea typeface="Calibri" panose="020F0502020204030204" pitchFamily="34" charset="0"/>
                <a:cs typeface="Calibri" panose="020F0502020204030204" pitchFamily="34" charset="0"/>
              </a:rPr>
              <a:t> which ensure any trial or sentence is fair and conducted in accordance with the law and who have sole responsibility for the sentencing of persons who are found or plead guilty. </a:t>
            </a:r>
          </a:p>
          <a:p>
            <a:pPr marL="457200" indent="-457200" algn="just">
              <a:buFont typeface="+mj-lt"/>
              <a:buAutoNum type="arabicPeriod"/>
            </a:pPr>
            <a:endParaRPr lang="en-AU" sz="2400" dirty="0">
              <a:effectLst/>
              <a:latin typeface="Century Gothic" panose="020B0502020202020204" pitchFamily="34" charset="0"/>
              <a:ea typeface="Calibri" panose="020F0502020204030204" pitchFamily="34" charset="0"/>
              <a:cs typeface="Calibri" panose="020F0502020204030204" pitchFamily="34" charset="0"/>
            </a:endParaRPr>
          </a:p>
          <a:p>
            <a:pPr algn="just"/>
            <a:r>
              <a:rPr lang="en-AU" sz="2400" dirty="0">
                <a:effectLst/>
                <a:latin typeface="Century Gothic" panose="020B0502020202020204" pitchFamily="34" charset="0"/>
                <a:ea typeface="Calibri" panose="020F0502020204030204" pitchFamily="34" charset="0"/>
                <a:cs typeface="Calibri" panose="020F0502020204030204" pitchFamily="34" charset="0"/>
              </a:rPr>
              <a:t>3. The </a:t>
            </a:r>
            <a:r>
              <a:rPr lang="en-AU" sz="2400" b="1" dirty="0">
                <a:effectLst/>
                <a:latin typeface="Century Gothic" panose="020B0502020202020204" pitchFamily="34" charset="0"/>
                <a:ea typeface="Calibri" panose="020F0502020204030204" pitchFamily="34" charset="0"/>
                <a:cs typeface="Calibri" panose="020F0502020204030204" pitchFamily="34" charset="0"/>
              </a:rPr>
              <a:t>Board</a:t>
            </a:r>
            <a:r>
              <a:rPr lang="en-AU" sz="2400" dirty="0">
                <a:effectLst/>
                <a:latin typeface="Century Gothic" panose="020B0502020202020204" pitchFamily="34" charset="0"/>
                <a:ea typeface="Calibri" panose="020F0502020204030204" pitchFamily="34" charset="0"/>
                <a:cs typeface="Calibri" panose="020F0502020204030204" pitchFamily="34" charset="0"/>
              </a:rPr>
              <a:t> which has the power to release a prisoner into the community prior to the prisoner’s custodial end date. </a:t>
            </a:r>
            <a:endParaRPr lang="en-AU" sz="24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AU" dirty="0"/>
          </a:p>
        </p:txBody>
      </p:sp>
      <p:sp>
        <p:nvSpPr>
          <p:cNvPr id="3" name="TextBox 2">
            <a:extLst>
              <a:ext uri="{FF2B5EF4-FFF2-40B4-BE49-F238E27FC236}">
                <a16:creationId xmlns:a16="http://schemas.microsoft.com/office/drawing/2014/main" id="{367E243E-6522-21ED-0576-343996B26B95}"/>
              </a:ext>
            </a:extLst>
          </p:cNvPr>
          <p:cNvSpPr txBox="1"/>
          <p:nvPr/>
        </p:nvSpPr>
        <p:spPr>
          <a:xfrm>
            <a:off x="7021585" y="6283354"/>
            <a:ext cx="4972749"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66902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13B4A9-1C7C-4729-A016-AB42D397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F94C56-F426-6856-E8AB-D7254E467ADF}"/>
              </a:ext>
            </a:extLst>
          </p:cNvPr>
          <p:cNvSpPr txBox="1"/>
          <p:nvPr/>
        </p:nvSpPr>
        <p:spPr>
          <a:xfrm>
            <a:off x="3649212" y="0"/>
            <a:ext cx="7944374" cy="6365782"/>
          </a:xfrm>
          <a:prstGeom prst="rect">
            <a:avLst/>
          </a:prstGeom>
          <a:noFill/>
        </p:spPr>
        <p:txBody>
          <a:bodyPr wrap="square" rtlCol="0">
            <a:spAutoFit/>
          </a:bodyPr>
          <a:lstStyle/>
          <a:p>
            <a:pPr algn="just">
              <a:lnSpc>
                <a:spcPct val="200000"/>
              </a:lnSpc>
              <a:spcAft>
                <a:spcPts val="800"/>
              </a:spcAft>
            </a:pPr>
            <a:r>
              <a:rPr lang="en-AU" sz="2000" dirty="0">
                <a:effectLst/>
                <a:latin typeface="Century Gothic" panose="020B0502020202020204" pitchFamily="34" charset="0"/>
                <a:ea typeface="Calibri" panose="020F0502020204030204" pitchFamily="34" charset="0"/>
                <a:cs typeface="Calibri" panose="020F0502020204030204" pitchFamily="34" charset="0"/>
              </a:rPr>
              <a:t>As emphasised in the QPSR by Mr </a:t>
            </a:r>
            <a:r>
              <a:rPr lang="en-AU" sz="2000" dirty="0" err="1">
                <a:effectLst/>
                <a:latin typeface="Century Gothic" panose="020B0502020202020204" pitchFamily="34" charset="0"/>
                <a:ea typeface="Calibri" panose="020F0502020204030204" pitchFamily="34" charset="0"/>
                <a:cs typeface="Calibri" panose="020F0502020204030204" pitchFamily="34" charset="0"/>
              </a:rPr>
              <a:t>Sofronoff</a:t>
            </a:r>
            <a:r>
              <a:rPr lang="en-AU" sz="2000" dirty="0">
                <a:effectLst/>
                <a:latin typeface="Century Gothic" panose="020B0502020202020204" pitchFamily="34" charset="0"/>
                <a:ea typeface="Calibri" panose="020F0502020204030204" pitchFamily="34" charset="0"/>
                <a:cs typeface="Calibri" panose="020F0502020204030204" pitchFamily="34" charset="0"/>
              </a:rPr>
              <a:t> KC:</a:t>
            </a:r>
            <a:r>
              <a:rPr lang="en-AU" sz="2000" baseline="30000" dirty="0">
                <a:effectLst/>
                <a:latin typeface="Century Gothic" panose="020B0502020202020204" pitchFamily="34" charset="0"/>
                <a:ea typeface="Calibri" panose="020F0502020204030204" pitchFamily="34" charset="0"/>
                <a:cs typeface="Calibri" panose="020F0502020204030204" pitchFamily="34" charset="0"/>
              </a:rPr>
              <a:t>1</a:t>
            </a:r>
            <a:endParaRPr lang="en-AU" sz="2000" baseline="30000"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algn="just">
              <a:lnSpc>
                <a:spcPct val="200000"/>
              </a:lnSpc>
              <a:spcAft>
                <a:spcPts val="800"/>
              </a:spcAft>
            </a:pPr>
            <a:r>
              <a:rPr lang="en-AU" sz="1800" dirty="0">
                <a:effectLst/>
                <a:latin typeface="Century Gothic" panose="020B0502020202020204" pitchFamily="34" charset="0"/>
                <a:ea typeface="Calibri" panose="020F0502020204030204" pitchFamily="34" charset="0"/>
                <a:cs typeface="Calibri" panose="020F0502020204030204" pitchFamily="34" charset="0"/>
              </a:rPr>
              <a:t>“</a:t>
            </a:r>
            <a:r>
              <a:rPr lang="en-AU" sz="1800" i="1" dirty="0">
                <a:effectLst/>
                <a:latin typeface="Century Gothic" panose="020B0502020202020204" pitchFamily="34" charset="0"/>
                <a:ea typeface="Calibri" panose="020F0502020204030204" pitchFamily="34" charset="0"/>
                <a:cs typeface="Calibri" panose="020F0502020204030204" pitchFamily="34" charset="0"/>
              </a:rPr>
              <a:t>The only </a:t>
            </a:r>
            <a:r>
              <a:rPr lang="en-AU" sz="1800" b="1" i="1" dirty="0">
                <a:effectLst/>
                <a:latin typeface="Century Gothic" panose="020B0502020202020204" pitchFamily="34" charset="0"/>
                <a:ea typeface="Calibri" panose="020F0502020204030204" pitchFamily="34" charset="0"/>
                <a:cs typeface="Calibri" panose="020F0502020204030204" pitchFamily="34" charset="0"/>
              </a:rPr>
              <a:t>purpose</a:t>
            </a:r>
            <a:r>
              <a:rPr lang="en-AU" sz="1800" i="1" dirty="0">
                <a:effectLst/>
                <a:latin typeface="Century Gothic" panose="020B0502020202020204" pitchFamily="34" charset="0"/>
                <a:ea typeface="Calibri" panose="020F0502020204030204" pitchFamily="34" charset="0"/>
                <a:cs typeface="Calibri" panose="020F0502020204030204" pitchFamily="34" charset="0"/>
              </a:rPr>
              <a:t> of parole is to reintegrate a prisoner into the community before the end of a prison sentence to decrease the chance that the prisoner will ever reoffend.  The only rational for parole is to keep the community safe from crime.  It if were safer, in terms of likely reoffending, for prisoners to serve the whole sentence in prison, then there would be no parole.  It must be remembered also that parole is just a matter of timing; except for those who are sentenced to life imprisonment, every prisoner will have to be released eventually</a:t>
            </a:r>
            <a:r>
              <a:rPr lang="en-AU" sz="1800" dirty="0">
                <a:effectLst/>
                <a:latin typeface="Century Gothic" panose="020B0502020202020204" pitchFamily="34" charset="0"/>
                <a:ea typeface="Calibri" panose="020F0502020204030204" pitchFamily="34" charset="0"/>
                <a:cs typeface="Calibri" panose="020F0502020204030204" pitchFamily="34" charset="0"/>
              </a:rPr>
              <a:t>.”</a:t>
            </a:r>
            <a:r>
              <a:rPr lang="en-AU" dirty="0">
                <a:latin typeface="Century Gothic" panose="020B0502020202020204" pitchFamily="34" charset="0"/>
                <a:ea typeface="Calibri" panose="020F0502020204030204" pitchFamily="34" charset="0"/>
                <a:cs typeface="Times New Roman" panose="02020603050405020304" pitchFamily="18" charset="0"/>
              </a:rPr>
              <a:t> </a:t>
            </a:r>
            <a:endParaRPr lang="en-AU"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algn="just">
              <a:lnSpc>
                <a:spcPct val="200000"/>
              </a:lnSpc>
              <a:spcAft>
                <a:spcPts val="800"/>
              </a:spcAft>
            </a:pPr>
            <a:r>
              <a:rPr lang="en-AU" sz="1400" baseline="30000" dirty="0">
                <a:latin typeface="Century Gothic" panose="020B0502020202020204" pitchFamily="34" charset="0"/>
                <a:ea typeface="Calibri" panose="020F0502020204030204" pitchFamily="34" charset="0"/>
                <a:cs typeface="Times New Roman" panose="02020603050405020304" pitchFamily="18" charset="0"/>
              </a:rPr>
              <a:t>1</a:t>
            </a:r>
            <a:r>
              <a:rPr lang="en-AU" sz="1400" dirty="0">
                <a:latin typeface="Century Gothic" panose="020B0502020202020204" pitchFamily="34" charset="0"/>
                <a:ea typeface="Calibri" panose="020F0502020204030204" pitchFamily="34" charset="0"/>
                <a:cs typeface="Times New Roman" panose="02020603050405020304" pitchFamily="18" charset="0"/>
              </a:rPr>
              <a:t> </a:t>
            </a:r>
            <a:r>
              <a:rPr lang="en-AU" sz="1400" dirty="0">
                <a:effectLst/>
                <a:latin typeface="Century Gothic" panose="020B0502020202020204" pitchFamily="34" charset="0"/>
                <a:ea typeface="Calibri" panose="020F0502020204030204" pitchFamily="34" charset="0"/>
                <a:cs typeface="Calibri" panose="020F0502020204030204" pitchFamily="34" charset="0"/>
              </a:rPr>
              <a:t>At page 1[3].</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94382C2-0066-BBFB-D087-440BED784A3A}"/>
              </a:ext>
            </a:extLst>
          </p:cNvPr>
          <p:cNvSpPr txBox="1"/>
          <p:nvPr/>
        </p:nvSpPr>
        <p:spPr>
          <a:xfrm>
            <a:off x="8063760" y="1064282"/>
            <a:ext cx="3352800" cy="461665"/>
          </a:xfrm>
          <a:prstGeom prst="rect">
            <a:avLst/>
          </a:prstGeom>
          <a:noFill/>
        </p:spPr>
        <p:txBody>
          <a:bodyPr wrap="square" rtlCol="0">
            <a:spAutoFit/>
          </a:bodyPr>
          <a:lstStyle/>
          <a:p>
            <a:pPr algn="ctr"/>
            <a:endParaRPr lang="en-US" sz="2400" b="1" dirty="0">
              <a:solidFill>
                <a:schemeClr val="bg1"/>
              </a:solidFill>
              <a:latin typeface="+mj-lt"/>
            </a:endParaRPr>
          </a:p>
        </p:txBody>
      </p:sp>
      <p:pic>
        <p:nvPicPr>
          <p:cNvPr id="7" name="Picture 6">
            <a:extLst>
              <a:ext uri="{FF2B5EF4-FFF2-40B4-BE49-F238E27FC236}">
                <a16:creationId xmlns:a16="http://schemas.microsoft.com/office/drawing/2014/main" id="{D873BB13-FDD6-4BA4-1151-08B4C049D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3389152" cy="3644249"/>
          </a:xfrm>
          <a:prstGeom prst="rect">
            <a:avLst/>
          </a:prstGeom>
          <a:noFill/>
        </p:spPr>
      </p:pic>
      <p:sp>
        <p:nvSpPr>
          <p:cNvPr id="10" name="TextBox 9">
            <a:extLst>
              <a:ext uri="{FF2B5EF4-FFF2-40B4-BE49-F238E27FC236}">
                <a16:creationId xmlns:a16="http://schemas.microsoft.com/office/drawing/2014/main" id="{C1902BE3-AD88-EAF9-9178-053B2A75D32A}"/>
              </a:ext>
            </a:extLst>
          </p:cNvPr>
          <p:cNvSpPr txBox="1"/>
          <p:nvPr/>
        </p:nvSpPr>
        <p:spPr>
          <a:xfrm>
            <a:off x="153099" y="6416500"/>
            <a:ext cx="6094602" cy="369332"/>
          </a:xfrm>
          <a:prstGeom prst="rect">
            <a:avLst/>
          </a:prstGeom>
          <a:noFill/>
        </p:spPr>
        <p:txBody>
          <a:bodyPr wrap="square">
            <a:spAutoFit/>
          </a:bodyPr>
          <a:lstStyle/>
          <a:p>
            <a:r>
              <a:rPr lang="en-AU" b="1" dirty="0">
                <a:solidFill>
                  <a:srgbClr val="002060"/>
                </a:solidFill>
              </a:rPr>
              <a:t>Parole Board Queensland</a:t>
            </a:r>
          </a:p>
        </p:txBody>
      </p:sp>
    </p:spTree>
    <p:extLst>
      <p:ext uri="{BB962C8B-B14F-4D97-AF65-F5344CB8AC3E}">
        <p14:creationId xmlns:p14="http://schemas.microsoft.com/office/powerpoint/2010/main" val="369052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1E761C-4294-C321-B8ED-A950FF967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9" y="-4123"/>
            <a:ext cx="12213729" cy="2287118"/>
          </a:xfrm>
          <a:prstGeom prst="rect">
            <a:avLst/>
          </a:prstGeom>
        </p:spPr>
      </p:pic>
      <p:graphicFrame>
        <p:nvGraphicFramePr>
          <p:cNvPr id="4" name="Table 3">
            <a:extLst>
              <a:ext uri="{FF2B5EF4-FFF2-40B4-BE49-F238E27FC236}">
                <a16:creationId xmlns:a16="http://schemas.microsoft.com/office/drawing/2014/main" id="{2F06EECE-1730-3032-7C37-C02A6358D251}"/>
              </a:ext>
            </a:extLst>
          </p:cNvPr>
          <p:cNvGraphicFramePr>
            <a:graphicFrameLocks noGrp="1"/>
          </p:cNvGraphicFramePr>
          <p:nvPr>
            <p:extLst>
              <p:ext uri="{D42A27DB-BD31-4B8C-83A1-F6EECF244321}">
                <p14:modId xmlns:p14="http://schemas.microsoft.com/office/powerpoint/2010/main" val="675745441"/>
              </p:ext>
            </p:extLst>
          </p:nvPr>
        </p:nvGraphicFramePr>
        <p:xfrm>
          <a:off x="71675" y="6400511"/>
          <a:ext cx="12048649" cy="414082"/>
        </p:xfrm>
        <a:graphic>
          <a:graphicData uri="http://schemas.openxmlformats.org/drawingml/2006/table">
            <a:tbl>
              <a:tblPr firstRow="1" firstCol="1" bandRow="1">
                <a:tableStyleId>{5C22544A-7EE6-4342-B048-85BDC9FD1C3A}</a:tableStyleId>
              </a:tblPr>
              <a:tblGrid>
                <a:gridCol w="12048649">
                  <a:extLst>
                    <a:ext uri="{9D8B030D-6E8A-4147-A177-3AD203B41FA5}">
                      <a16:colId xmlns:a16="http://schemas.microsoft.com/office/drawing/2014/main" val="2218090831"/>
                    </a:ext>
                  </a:extLst>
                </a:gridCol>
              </a:tblGrid>
              <a:tr h="414082">
                <a:tc>
                  <a:txBody>
                    <a:bodyPr/>
                    <a:lstStyle/>
                    <a:p>
                      <a:pPr algn="ctr">
                        <a:lnSpc>
                          <a:spcPct val="115000"/>
                        </a:lnSpc>
                        <a:spcAft>
                          <a:spcPts val="1000"/>
                        </a:spcAft>
                      </a:pPr>
                      <a:endParaRPr lang="en-A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2456562187"/>
                  </a:ext>
                </a:extLst>
              </a:tr>
            </a:tbl>
          </a:graphicData>
        </a:graphic>
      </p:graphicFrame>
      <p:sp>
        <p:nvSpPr>
          <p:cNvPr id="3" name="TextBox 2">
            <a:extLst>
              <a:ext uri="{FF2B5EF4-FFF2-40B4-BE49-F238E27FC236}">
                <a16:creationId xmlns:a16="http://schemas.microsoft.com/office/drawing/2014/main" id="{0A48810B-2363-C7C3-FB29-ED52C069A07D}"/>
              </a:ext>
            </a:extLst>
          </p:cNvPr>
          <p:cNvSpPr txBox="1"/>
          <p:nvPr/>
        </p:nvSpPr>
        <p:spPr>
          <a:xfrm>
            <a:off x="1118852" y="2399299"/>
            <a:ext cx="9932566" cy="3693319"/>
          </a:xfrm>
          <a:prstGeom prst="rect">
            <a:avLst/>
          </a:prstGeom>
          <a:noFill/>
        </p:spPr>
        <p:txBody>
          <a:bodyPr wrap="square" rtlCol="0">
            <a:spAutoFit/>
          </a:bodyPr>
          <a:lstStyle/>
          <a:p>
            <a:pPr algn="just"/>
            <a:r>
              <a:rPr lang="en-AU" sz="3200" dirty="0">
                <a:effectLst/>
                <a:latin typeface="Century Gothic" panose="020B0502020202020204" pitchFamily="34" charset="0"/>
                <a:ea typeface="Calibri" panose="020F0502020204030204" pitchFamily="34" charset="0"/>
                <a:cs typeface="Calibri" panose="020F0502020204030204" pitchFamily="34" charset="0"/>
              </a:rPr>
              <a:t>“</a:t>
            </a:r>
            <a:r>
              <a:rPr lang="en-AU" sz="3200" i="1" dirty="0">
                <a:effectLst/>
                <a:latin typeface="Century Gothic" panose="020B0502020202020204" pitchFamily="34" charset="0"/>
                <a:ea typeface="Calibri" panose="020F0502020204030204" pitchFamily="34" charset="0"/>
                <a:cs typeface="Calibri" panose="020F0502020204030204" pitchFamily="34" charset="0"/>
              </a:rPr>
              <a:t>the </a:t>
            </a:r>
            <a:r>
              <a:rPr lang="en-AU" sz="3200" b="1" i="1" dirty="0">
                <a:effectLst/>
                <a:latin typeface="Century Gothic" panose="020B0502020202020204" pitchFamily="34" charset="0"/>
                <a:ea typeface="Calibri" panose="020F0502020204030204" pitchFamily="34" charset="0"/>
                <a:cs typeface="Calibri" panose="020F0502020204030204" pitchFamily="34" charset="0"/>
              </a:rPr>
              <a:t>priority</a:t>
            </a:r>
            <a:r>
              <a:rPr lang="en-AU" sz="3200" i="1" dirty="0">
                <a:effectLst/>
                <a:latin typeface="Century Gothic" panose="020B0502020202020204" pitchFamily="34" charset="0"/>
                <a:ea typeface="Calibri" panose="020F0502020204030204" pitchFamily="34" charset="0"/>
                <a:cs typeface="Calibri" panose="020F0502020204030204" pitchFamily="34" charset="0"/>
              </a:rPr>
              <a:t> of the corrective services regime, including parole, is protection of the community</a:t>
            </a:r>
            <a:r>
              <a:rPr lang="en-AU" sz="3200" dirty="0">
                <a:effectLst/>
                <a:latin typeface="Century Gothic" panose="020B0502020202020204" pitchFamily="34" charset="0"/>
                <a:ea typeface="Calibri" panose="020F0502020204030204" pitchFamily="34" charset="0"/>
                <a:cs typeface="Calibri" panose="020F0502020204030204" pitchFamily="34" charset="0"/>
              </a:rPr>
              <a:t>.”</a:t>
            </a:r>
            <a:r>
              <a:rPr lang="en-AU" sz="3200" baseline="30000" dirty="0">
                <a:effectLst/>
                <a:latin typeface="Century Gothic" panose="020B0502020202020204" pitchFamily="34" charset="0"/>
                <a:ea typeface="Calibri" panose="020F0502020204030204" pitchFamily="34" charset="0"/>
                <a:cs typeface="Calibri" panose="020F0502020204030204" pitchFamily="34" charset="0"/>
              </a:rPr>
              <a:t>2</a:t>
            </a:r>
          </a:p>
          <a:p>
            <a:endParaRPr lang="en-AU" sz="2400" baseline="30000" dirty="0">
              <a:latin typeface="Century Gothic" panose="020B0502020202020204" pitchFamily="34" charset="0"/>
              <a:ea typeface="Calibri" panose="020F0502020204030204" pitchFamily="34" charset="0"/>
              <a:cs typeface="Calibri" panose="020F0502020204030204" pitchFamily="34" charset="0"/>
            </a:endParaRPr>
          </a:p>
          <a:p>
            <a:endParaRPr lang="en-AU" sz="2400" baseline="30000" dirty="0">
              <a:effectLst/>
              <a:latin typeface="Century Gothic" panose="020B0502020202020204" pitchFamily="34" charset="0"/>
              <a:ea typeface="Calibri" panose="020F0502020204030204" pitchFamily="34" charset="0"/>
              <a:cs typeface="Calibri" panose="020F0502020204030204" pitchFamily="34" charset="0"/>
            </a:endParaRPr>
          </a:p>
          <a:p>
            <a:endParaRPr lang="en-AU" sz="2400" baseline="30000" dirty="0">
              <a:latin typeface="Century Gothic" panose="020B0502020202020204" pitchFamily="34" charset="0"/>
              <a:ea typeface="Calibri" panose="020F0502020204030204" pitchFamily="34" charset="0"/>
              <a:cs typeface="Calibri" panose="020F0502020204030204" pitchFamily="34" charset="0"/>
            </a:endParaRPr>
          </a:p>
          <a:p>
            <a:endParaRPr lang="en-AU" sz="2400" baseline="30000" dirty="0">
              <a:effectLst/>
              <a:latin typeface="Century Gothic" panose="020B0502020202020204" pitchFamily="34" charset="0"/>
              <a:ea typeface="Calibri" panose="020F0502020204030204" pitchFamily="34" charset="0"/>
              <a:cs typeface="Calibri" panose="020F0502020204030204" pitchFamily="34" charset="0"/>
            </a:endParaRPr>
          </a:p>
          <a:p>
            <a:endParaRPr lang="en-AU" sz="2400" baseline="30000" dirty="0">
              <a:latin typeface="Century Gothic" panose="020B0502020202020204" pitchFamily="34" charset="0"/>
              <a:ea typeface="Calibri" panose="020F0502020204030204" pitchFamily="34" charset="0"/>
              <a:cs typeface="Calibri" panose="020F0502020204030204" pitchFamily="34" charset="0"/>
            </a:endParaRPr>
          </a:p>
          <a:p>
            <a:endParaRPr lang="en-AU" sz="2400" baseline="30000" dirty="0">
              <a:effectLst/>
              <a:latin typeface="Century Gothic" panose="020B0502020202020204" pitchFamily="34" charset="0"/>
              <a:ea typeface="Calibri" panose="020F0502020204030204" pitchFamily="34" charset="0"/>
              <a:cs typeface="Calibri" panose="020F0502020204030204" pitchFamily="34" charset="0"/>
            </a:endParaRPr>
          </a:p>
          <a:p>
            <a:endParaRPr lang="en-AU" sz="2400" dirty="0">
              <a:latin typeface="Century Gothic" panose="020B0502020202020204" pitchFamily="34" charset="0"/>
              <a:ea typeface="Calibri" panose="020F0502020204030204" pitchFamily="34" charset="0"/>
              <a:cs typeface="Calibri" panose="020F0502020204030204" pitchFamily="34" charset="0"/>
            </a:endParaRPr>
          </a:p>
          <a:p>
            <a:r>
              <a:rPr lang="en-AU" baseline="30000" dirty="0">
                <a:effectLst/>
                <a:latin typeface="Century Gothic" panose="020B0502020202020204" pitchFamily="34" charset="0"/>
                <a:ea typeface="Calibri" panose="020F0502020204030204" pitchFamily="34" charset="0"/>
                <a:cs typeface="Calibri" panose="020F0502020204030204" pitchFamily="34" charset="0"/>
              </a:rPr>
              <a:t>2</a:t>
            </a:r>
            <a:r>
              <a:rPr lang="en-AU" dirty="0">
                <a:effectLst/>
                <a:latin typeface="Century Gothic" panose="020B0502020202020204" pitchFamily="34" charset="0"/>
                <a:ea typeface="Calibri" panose="020F0502020204030204" pitchFamily="34" charset="0"/>
                <a:cs typeface="Calibri" panose="020F0502020204030204" pitchFamily="34" charset="0"/>
              </a:rPr>
              <a:t> </a:t>
            </a:r>
            <a:r>
              <a:rPr lang="en-AU" i="1" dirty="0" err="1">
                <a:effectLst/>
                <a:latin typeface="Century Gothic" panose="020B0502020202020204" pitchFamily="34" charset="0"/>
                <a:ea typeface="Calibri" panose="020F0502020204030204" pitchFamily="34" charset="0"/>
                <a:cs typeface="Calibri" panose="020F0502020204030204" pitchFamily="34" charset="0"/>
              </a:rPr>
              <a:t>Ripi</a:t>
            </a:r>
            <a:r>
              <a:rPr lang="en-AU" i="1" dirty="0">
                <a:effectLst/>
                <a:latin typeface="Century Gothic" panose="020B0502020202020204" pitchFamily="34" charset="0"/>
                <a:ea typeface="Calibri" panose="020F0502020204030204" pitchFamily="34" charset="0"/>
                <a:cs typeface="Calibri" panose="020F0502020204030204" pitchFamily="34" charset="0"/>
              </a:rPr>
              <a:t> v Parole Board Queensland </a:t>
            </a:r>
            <a:r>
              <a:rPr lang="en-AU" dirty="0">
                <a:effectLst/>
                <a:latin typeface="Century Gothic" panose="020B0502020202020204" pitchFamily="34" charset="0"/>
                <a:ea typeface="Calibri" panose="020F0502020204030204" pitchFamily="34" charset="0"/>
                <a:cs typeface="Times New Roman" panose="02020603050405020304" pitchFamily="18" charset="0"/>
              </a:rPr>
              <a:t>[2018] QSC 205 at [44].</a:t>
            </a:r>
          </a:p>
        </p:txBody>
      </p:sp>
    </p:spTree>
    <p:extLst>
      <p:ext uri="{BB962C8B-B14F-4D97-AF65-F5344CB8AC3E}">
        <p14:creationId xmlns:p14="http://schemas.microsoft.com/office/powerpoint/2010/main" val="365165377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2D1CEC-840E-F9C6-0960-4CA5B749F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9" y="-10842"/>
            <a:ext cx="12213729" cy="2287118"/>
          </a:xfrm>
          <a:prstGeom prst="rect">
            <a:avLst/>
          </a:prstGeom>
        </p:spPr>
      </p:pic>
      <p:graphicFrame>
        <p:nvGraphicFramePr>
          <p:cNvPr id="3" name="Table 2">
            <a:extLst>
              <a:ext uri="{FF2B5EF4-FFF2-40B4-BE49-F238E27FC236}">
                <a16:creationId xmlns:a16="http://schemas.microsoft.com/office/drawing/2014/main" id="{BFC4C320-4843-AC5D-3B72-3FD414C263E7}"/>
              </a:ext>
            </a:extLst>
          </p:cNvPr>
          <p:cNvGraphicFramePr>
            <a:graphicFrameLocks noGrp="1"/>
          </p:cNvGraphicFramePr>
          <p:nvPr>
            <p:extLst>
              <p:ext uri="{D42A27DB-BD31-4B8C-83A1-F6EECF244321}">
                <p14:modId xmlns:p14="http://schemas.microsoft.com/office/powerpoint/2010/main" val="3399169796"/>
              </p:ext>
            </p:extLst>
          </p:nvPr>
        </p:nvGraphicFramePr>
        <p:xfrm>
          <a:off x="71675" y="6400511"/>
          <a:ext cx="12048649" cy="414082"/>
        </p:xfrm>
        <a:graphic>
          <a:graphicData uri="http://schemas.openxmlformats.org/drawingml/2006/table">
            <a:tbl>
              <a:tblPr firstRow="1" firstCol="1" bandRow="1">
                <a:tableStyleId>{5C22544A-7EE6-4342-B048-85BDC9FD1C3A}</a:tableStyleId>
              </a:tblPr>
              <a:tblGrid>
                <a:gridCol w="12048649">
                  <a:extLst>
                    <a:ext uri="{9D8B030D-6E8A-4147-A177-3AD203B41FA5}">
                      <a16:colId xmlns:a16="http://schemas.microsoft.com/office/drawing/2014/main" val="2218090831"/>
                    </a:ext>
                  </a:extLst>
                </a:gridCol>
              </a:tblGrid>
              <a:tr h="414082">
                <a:tc>
                  <a:txBody>
                    <a:bodyPr/>
                    <a:lstStyle/>
                    <a:p>
                      <a:pPr algn="ctr">
                        <a:lnSpc>
                          <a:spcPct val="115000"/>
                        </a:lnSpc>
                        <a:spcAft>
                          <a:spcPts val="1000"/>
                        </a:spcAft>
                      </a:pPr>
                      <a:endParaRPr lang="en-A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2456562187"/>
                  </a:ext>
                </a:extLst>
              </a:tr>
            </a:tbl>
          </a:graphicData>
        </a:graphic>
      </p:graphicFrame>
      <p:sp>
        <p:nvSpPr>
          <p:cNvPr id="4" name="TextBox 3">
            <a:extLst>
              <a:ext uri="{FF2B5EF4-FFF2-40B4-BE49-F238E27FC236}">
                <a16:creationId xmlns:a16="http://schemas.microsoft.com/office/drawing/2014/main" id="{55A72715-92AB-46EE-51B6-154A87A0580A}"/>
              </a:ext>
            </a:extLst>
          </p:cNvPr>
          <p:cNvSpPr txBox="1"/>
          <p:nvPr/>
        </p:nvSpPr>
        <p:spPr>
          <a:xfrm>
            <a:off x="630571" y="1940716"/>
            <a:ext cx="10930855" cy="4538358"/>
          </a:xfrm>
          <a:prstGeom prst="rect">
            <a:avLst/>
          </a:prstGeom>
          <a:noFill/>
        </p:spPr>
        <p:txBody>
          <a:bodyPr wrap="square" rtlCol="0">
            <a:spAutoFit/>
          </a:bodyPr>
          <a:lstStyle/>
          <a:p>
            <a:pPr algn="ctr">
              <a:lnSpc>
                <a:spcPct val="200000"/>
              </a:lnSpc>
              <a:spcAft>
                <a:spcPts val="800"/>
              </a:spcAft>
            </a:pPr>
            <a:r>
              <a:rPr lang="en-AU" sz="1800" b="1" i="1" dirty="0">
                <a:effectLst/>
                <a:latin typeface="Century Gothic" panose="020B0502020202020204" pitchFamily="34" charset="0"/>
                <a:ea typeface="Calibri" panose="020F0502020204030204" pitchFamily="34" charset="0"/>
                <a:cs typeface="Calibri" panose="020F0502020204030204" pitchFamily="34" charset="0"/>
              </a:rPr>
              <a:t>R v Lilley</a:t>
            </a:r>
            <a:r>
              <a:rPr lang="en-AU" sz="1800" b="1" dirty="0">
                <a:effectLst/>
                <a:latin typeface="Century Gothic" panose="020B0502020202020204" pitchFamily="34" charset="0"/>
                <a:ea typeface="Calibri" panose="020F0502020204030204" pitchFamily="34" charset="0"/>
                <a:cs typeface="Calibri" panose="020F0502020204030204" pitchFamily="34" charset="0"/>
              </a:rPr>
              <a:t> [2021] QCA 52 at [49] and [50]</a:t>
            </a:r>
            <a:endParaRPr lang="en-AU"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pPr>
            <a:r>
              <a:rPr lang="en-AU" sz="1800" dirty="0">
                <a:effectLst/>
                <a:latin typeface="Century Gothic" panose="020B0502020202020204" pitchFamily="34" charset="0"/>
                <a:ea typeface="Calibri" panose="020F0502020204030204" pitchFamily="34" charset="0"/>
                <a:cs typeface="Calibri" panose="020F0502020204030204" pitchFamily="34" charset="0"/>
              </a:rPr>
              <a:t>[49] …The decisions of this Court have consistently held that there is no inflexible rule that a plea of guilty must be reflected in a non-parole period of one third of the head sentence of imprisonment.  </a:t>
            </a:r>
            <a:endParaRPr lang="en-AU" sz="18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AU" sz="1800" dirty="0">
                <a:effectLst/>
                <a:latin typeface="Century Gothic" panose="020B0502020202020204" pitchFamily="34" charset="0"/>
                <a:ea typeface="Calibri" panose="020F0502020204030204" pitchFamily="34" charset="0"/>
              </a:rPr>
              <a:t>[50</a:t>
            </a:r>
            <a:r>
              <a:rPr lang="en-AU" sz="1800">
                <a:effectLst/>
                <a:latin typeface="Century Gothic" panose="020B0502020202020204" pitchFamily="34" charset="0"/>
                <a:ea typeface="Calibri" panose="020F0502020204030204" pitchFamily="34" charset="0"/>
              </a:rPr>
              <a:t>] …The </a:t>
            </a:r>
            <a:r>
              <a:rPr lang="en-AU" sz="1800" dirty="0">
                <a:effectLst/>
                <a:latin typeface="Century Gothic" panose="020B0502020202020204" pitchFamily="34" charset="0"/>
                <a:ea typeface="Calibri" panose="020F0502020204030204" pitchFamily="34" charset="0"/>
              </a:rPr>
              <a:t>discretion to fix a parole eligibility date is unfettered and the significance of a guilty plea for the exercise of that discretion will vary from case to case.  Consequently, there can be no fixed mathematical approach to setting such a date.  And I would add, nor can there be any rule that effect must be given to a plea by reducing either the head sentence or the parole eligibility date.  There is no justification in the statute or in principle to support such a proposition.    		           						 </a:t>
            </a:r>
            <a:endParaRPr lang="en-AU" dirty="0">
              <a:latin typeface="Century Gothic" panose="020B0502020202020204" pitchFamily="34" charset="0"/>
            </a:endParaRPr>
          </a:p>
        </p:txBody>
      </p:sp>
    </p:spTree>
    <p:extLst>
      <p:ext uri="{BB962C8B-B14F-4D97-AF65-F5344CB8AC3E}">
        <p14:creationId xmlns:p14="http://schemas.microsoft.com/office/powerpoint/2010/main" val="281008766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42D41F-58DF-2432-6E00-69460C767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9" y="-10842"/>
            <a:ext cx="12213729" cy="2287118"/>
          </a:xfrm>
          <a:prstGeom prst="rect">
            <a:avLst/>
          </a:prstGeom>
        </p:spPr>
      </p:pic>
      <p:graphicFrame>
        <p:nvGraphicFramePr>
          <p:cNvPr id="3" name="Table 2">
            <a:extLst>
              <a:ext uri="{FF2B5EF4-FFF2-40B4-BE49-F238E27FC236}">
                <a16:creationId xmlns:a16="http://schemas.microsoft.com/office/drawing/2014/main" id="{AECB68C7-A366-5850-21F9-98972DDC3BF6}"/>
              </a:ext>
            </a:extLst>
          </p:cNvPr>
          <p:cNvGraphicFramePr>
            <a:graphicFrameLocks noGrp="1"/>
          </p:cNvGraphicFramePr>
          <p:nvPr>
            <p:extLst>
              <p:ext uri="{D42A27DB-BD31-4B8C-83A1-F6EECF244321}">
                <p14:modId xmlns:p14="http://schemas.microsoft.com/office/powerpoint/2010/main" val="2186346776"/>
              </p:ext>
            </p:extLst>
          </p:nvPr>
        </p:nvGraphicFramePr>
        <p:xfrm>
          <a:off x="71675" y="6400511"/>
          <a:ext cx="12048649" cy="414082"/>
        </p:xfrm>
        <a:graphic>
          <a:graphicData uri="http://schemas.openxmlformats.org/drawingml/2006/table">
            <a:tbl>
              <a:tblPr firstRow="1" firstCol="1" bandRow="1">
                <a:tableStyleId>{5C22544A-7EE6-4342-B048-85BDC9FD1C3A}</a:tableStyleId>
              </a:tblPr>
              <a:tblGrid>
                <a:gridCol w="12048649">
                  <a:extLst>
                    <a:ext uri="{9D8B030D-6E8A-4147-A177-3AD203B41FA5}">
                      <a16:colId xmlns:a16="http://schemas.microsoft.com/office/drawing/2014/main" val="2218090831"/>
                    </a:ext>
                  </a:extLst>
                </a:gridCol>
              </a:tblGrid>
              <a:tr h="414082">
                <a:tc>
                  <a:txBody>
                    <a:bodyPr/>
                    <a:lstStyle/>
                    <a:p>
                      <a:pPr algn="ctr">
                        <a:lnSpc>
                          <a:spcPct val="115000"/>
                        </a:lnSpc>
                        <a:spcAft>
                          <a:spcPts val="1000"/>
                        </a:spcAft>
                      </a:pPr>
                      <a:endParaRPr lang="en-A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2456562187"/>
                  </a:ext>
                </a:extLst>
              </a:tr>
            </a:tbl>
          </a:graphicData>
        </a:graphic>
      </p:graphicFrame>
      <p:sp>
        <p:nvSpPr>
          <p:cNvPr id="4" name="TextBox 3">
            <a:extLst>
              <a:ext uri="{FF2B5EF4-FFF2-40B4-BE49-F238E27FC236}">
                <a16:creationId xmlns:a16="http://schemas.microsoft.com/office/drawing/2014/main" id="{248C5181-C4F8-381D-17E1-712283B213D8}"/>
              </a:ext>
            </a:extLst>
          </p:cNvPr>
          <p:cNvSpPr txBox="1"/>
          <p:nvPr/>
        </p:nvSpPr>
        <p:spPr>
          <a:xfrm>
            <a:off x="581636" y="1926677"/>
            <a:ext cx="11325137" cy="4555286"/>
          </a:xfrm>
          <a:prstGeom prst="rect">
            <a:avLst/>
          </a:prstGeom>
          <a:noFill/>
        </p:spPr>
        <p:txBody>
          <a:bodyPr wrap="square" rtlCol="0">
            <a:spAutoFit/>
          </a:bodyPr>
          <a:lstStyle/>
          <a:p>
            <a:pPr algn="ctr">
              <a:lnSpc>
                <a:spcPct val="200000"/>
              </a:lnSpc>
              <a:spcAft>
                <a:spcPts val="800"/>
              </a:spcAft>
            </a:pPr>
            <a:r>
              <a:rPr lang="en-AU" sz="1600" b="1" i="1" dirty="0">
                <a:effectLst/>
                <a:latin typeface="Century Gothic" panose="020B0502020202020204" pitchFamily="34" charset="0"/>
                <a:ea typeface="Calibri" panose="020F0502020204030204" pitchFamily="34" charset="0"/>
                <a:cs typeface="Calibri" panose="020F0502020204030204" pitchFamily="34" charset="0"/>
              </a:rPr>
              <a:t>R v Randall</a:t>
            </a:r>
            <a:r>
              <a:rPr lang="en-AU" sz="1600" b="1" dirty="0">
                <a:effectLst/>
                <a:latin typeface="Century Gothic" panose="020B0502020202020204" pitchFamily="34" charset="0"/>
                <a:ea typeface="Calibri" panose="020F0502020204030204" pitchFamily="34" charset="0"/>
                <a:cs typeface="Calibri" panose="020F0502020204030204" pitchFamily="34" charset="0"/>
              </a:rPr>
              <a:t> [2019] QCA 25 at [43] </a:t>
            </a:r>
          </a:p>
          <a:p>
            <a:pPr algn="just">
              <a:lnSpc>
                <a:spcPct val="200000"/>
              </a:lnSpc>
              <a:spcAft>
                <a:spcPts val="800"/>
              </a:spcAft>
            </a:pPr>
            <a:r>
              <a:rPr lang="en-AU" sz="1600" dirty="0">
                <a:effectLst/>
                <a:latin typeface="Century Gothic" panose="020B0502020202020204" pitchFamily="34" charset="0"/>
                <a:ea typeface="Calibri" panose="020F0502020204030204" pitchFamily="34" charset="0"/>
                <a:cs typeface="Calibri" panose="020F0502020204030204" pitchFamily="34" charset="0"/>
              </a:rPr>
              <a:t>[43] The purposes of sentencing are many and the process itself is not capable of being reduced to discrete intellectual modules.  Sentencing practices emerge and develop over the course of years.  One of these practices is the rule of thumb that a timely plea of guilty is often reflected by setting parole at the one third point.  However, as Fraser JA said in </a:t>
            </a:r>
            <a:r>
              <a:rPr lang="en-AU" sz="1600" i="1" dirty="0">
                <a:effectLst/>
                <a:latin typeface="Century Gothic" panose="020B0502020202020204" pitchFamily="34" charset="0"/>
                <a:ea typeface="Calibri" panose="020F0502020204030204" pitchFamily="34" charset="0"/>
                <a:cs typeface="Calibri" panose="020F0502020204030204" pitchFamily="34" charset="0"/>
              </a:rPr>
              <a:t>R v Amato</a:t>
            </a:r>
            <a:r>
              <a:rPr lang="en-AU" sz="1600" dirty="0">
                <a:effectLst/>
                <a:latin typeface="Century Gothic" panose="020B0502020202020204" pitchFamily="34" charset="0"/>
                <a:ea typeface="Calibri" panose="020F0502020204030204" pitchFamily="34" charset="0"/>
                <a:cs typeface="Calibri" panose="020F0502020204030204" pitchFamily="34" charset="0"/>
              </a:rPr>
              <a:t>, although s. 13 of the Penalties and Sentences </a:t>
            </a:r>
            <a:r>
              <a:rPr lang="en-AU" sz="1600" i="1" dirty="0">
                <a:effectLst/>
                <a:latin typeface="Century Gothic" panose="020B0502020202020204" pitchFamily="34" charset="0"/>
                <a:ea typeface="Calibri" panose="020F0502020204030204" pitchFamily="34" charset="0"/>
                <a:cs typeface="Calibri" panose="020F0502020204030204" pitchFamily="34" charset="0"/>
              </a:rPr>
              <a:t>Act</a:t>
            </a:r>
            <a:r>
              <a:rPr lang="en-AU" sz="1600" dirty="0">
                <a:effectLst/>
                <a:latin typeface="Century Gothic" panose="020B0502020202020204" pitchFamily="34" charset="0"/>
                <a:ea typeface="Calibri" panose="020F0502020204030204" pitchFamily="34" charset="0"/>
                <a:cs typeface="Calibri" panose="020F0502020204030204" pitchFamily="34" charset="0"/>
              </a:rPr>
              <a:t> requires a plea of guilty to be taken into account, the Act does not dictate how it must be taken into account.  The discretion to fix a parole eligibility date is unfettered and the significance of a guilty plea for the exercise of that discretion will vary from case to case.  Consequently, there can be no mathematical approach to fixing such a date.								              </a:t>
            </a:r>
            <a:endParaRPr lang="en-AU" dirty="0"/>
          </a:p>
        </p:txBody>
      </p:sp>
    </p:spTree>
    <p:extLst>
      <p:ext uri="{BB962C8B-B14F-4D97-AF65-F5344CB8AC3E}">
        <p14:creationId xmlns:p14="http://schemas.microsoft.com/office/powerpoint/2010/main" val="8436279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13BE80-F321-2642-19D3-53DFE6FE1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 y="0"/>
            <a:ext cx="12213729" cy="2287118"/>
          </a:xfrm>
          <a:prstGeom prst="rect">
            <a:avLst/>
          </a:prstGeom>
        </p:spPr>
      </p:pic>
      <p:graphicFrame>
        <p:nvGraphicFramePr>
          <p:cNvPr id="3" name="Table 2">
            <a:extLst>
              <a:ext uri="{FF2B5EF4-FFF2-40B4-BE49-F238E27FC236}">
                <a16:creationId xmlns:a16="http://schemas.microsoft.com/office/drawing/2014/main" id="{D55A44BF-704A-B35B-978A-609520B0DC61}"/>
              </a:ext>
            </a:extLst>
          </p:cNvPr>
          <p:cNvGraphicFramePr>
            <a:graphicFrameLocks noGrp="1"/>
          </p:cNvGraphicFramePr>
          <p:nvPr/>
        </p:nvGraphicFramePr>
        <p:xfrm>
          <a:off x="71675" y="6342077"/>
          <a:ext cx="12048649" cy="472516"/>
        </p:xfrm>
        <a:graphic>
          <a:graphicData uri="http://schemas.openxmlformats.org/drawingml/2006/table">
            <a:tbl>
              <a:tblPr firstRow="1" firstCol="1" bandRow="1">
                <a:tableStyleId>{5C22544A-7EE6-4342-B048-85BDC9FD1C3A}</a:tableStyleId>
              </a:tblPr>
              <a:tblGrid>
                <a:gridCol w="12048649">
                  <a:extLst>
                    <a:ext uri="{9D8B030D-6E8A-4147-A177-3AD203B41FA5}">
                      <a16:colId xmlns:a16="http://schemas.microsoft.com/office/drawing/2014/main" val="2218090831"/>
                    </a:ext>
                  </a:extLst>
                </a:gridCol>
              </a:tblGrid>
              <a:tr h="472516">
                <a:tc>
                  <a:txBody>
                    <a:bodyPr/>
                    <a:lstStyle/>
                    <a:p>
                      <a:pPr algn="ctr">
                        <a:lnSpc>
                          <a:spcPct val="115000"/>
                        </a:lnSpc>
                        <a:spcAft>
                          <a:spcPts val="1000"/>
                        </a:spcAft>
                      </a:pPr>
                      <a:endParaRPr lang="en-A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2456562187"/>
                  </a:ext>
                </a:extLst>
              </a:tr>
            </a:tbl>
          </a:graphicData>
        </a:graphic>
      </p:graphicFrame>
      <p:pic>
        <p:nvPicPr>
          <p:cNvPr id="4" name="Picture 3">
            <a:extLst>
              <a:ext uri="{FF2B5EF4-FFF2-40B4-BE49-F238E27FC236}">
                <a16:creationId xmlns:a16="http://schemas.microsoft.com/office/drawing/2014/main" id="{C85F3D5A-0528-D608-5FD8-D626CD21CF89}"/>
              </a:ext>
            </a:extLst>
          </p:cNvPr>
          <p:cNvPicPr>
            <a:picLocks noChangeAspect="1"/>
          </p:cNvPicPr>
          <p:nvPr/>
        </p:nvPicPr>
        <p:blipFill>
          <a:blip r:embed="rId3"/>
          <a:stretch>
            <a:fillRect/>
          </a:stretch>
        </p:blipFill>
        <p:spPr>
          <a:xfrm>
            <a:off x="4546833" y="1470592"/>
            <a:ext cx="6739158" cy="4801941"/>
          </a:xfrm>
          <a:prstGeom prst="rect">
            <a:avLst/>
          </a:prstGeom>
        </p:spPr>
      </p:pic>
      <p:sp>
        <p:nvSpPr>
          <p:cNvPr id="5" name="TextBox 4">
            <a:extLst>
              <a:ext uri="{FF2B5EF4-FFF2-40B4-BE49-F238E27FC236}">
                <a16:creationId xmlns:a16="http://schemas.microsoft.com/office/drawing/2014/main" id="{BABDFFE6-38A1-9BDB-5194-8B8833F2A5EB}"/>
              </a:ext>
            </a:extLst>
          </p:cNvPr>
          <p:cNvSpPr txBox="1"/>
          <p:nvPr/>
        </p:nvSpPr>
        <p:spPr>
          <a:xfrm>
            <a:off x="318781" y="2684477"/>
            <a:ext cx="4051883" cy="1754326"/>
          </a:xfrm>
          <a:prstGeom prst="rect">
            <a:avLst/>
          </a:prstGeom>
          <a:noFill/>
        </p:spPr>
        <p:txBody>
          <a:bodyPr wrap="square" rtlCol="0">
            <a:spAutoFit/>
          </a:bodyPr>
          <a:lstStyle/>
          <a:p>
            <a:r>
              <a:rPr lang="en-AU" sz="3600" b="1" dirty="0">
                <a:latin typeface="Century Gothic" panose="020B0502020202020204" pitchFamily="34" charset="0"/>
              </a:rPr>
              <a:t>Parole Application Backlog</a:t>
            </a:r>
          </a:p>
        </p:txBody>
      </p:sp>
    </p:spTree>
    <p:extLst>
      <p:ext uri="{BB962C8B-B14F-4D97-AF65-F5344CB8AC3E}">
        <p14:creationId xmlns:p14="http://schemas.microsoft.com/office/powerpoint/2010/main" val="125503532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18B41-BF25-AD66-5340-C3B2E9B6B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4"/>
            <a:ext cx="12213729" cy="2287118"/>
          </a:xfrm>
          <a:prstGeom prst="rect">
            <a:avLst/>
          </a:prstGeom>
        </p:spPr>
      </p:pic>
      <p:graphicFrame>
        <p:nvGraphicFramePr>
          <p:cNvPr id="3" name="Table 2">
            <a:extLst>
              <a:ext uri="{FF2B5EF4-FFF2-40B4-BE49-F238E27FC236}">
                <a16:creationId xmlns:a16="http://schemas.microsoft.com/office/drawing/2014/main" id="{1ACA2399-AA3B-A7BD-B4D2-9E89D2C6EFF9}"/>
              </a:ext>
            </a:extLst>
          </p:cNvPr>
          <p:cNvGraphicFramePr>
            <a:graphicFrameLocks noGrp="1"/>
          </p:cNvGraphicFramePr>
          <p:nvPr/>
        </p:nvGraphicFramePr>
        <p:xfrm>
          <a:off x="71675" y="6342077"/>
          <a:ext cx="12048649" cy="472516"/>
        </p:xfrm>
        <a:graphic>
          <a:graphicData uri="http://schemas.openxmlformats.org/drawingml/2006/table">
            <a:tbl>
              <a:tblPr firstRow="1" firstCol="1" bandRow="1">
                <a:tableStyleId>{5C22544A-7EE6-4342-B048-85BDC9FD1C3A}</a:tableStyleId>
              </a:tblPr>
              <a:tblGrid>
                <a:gridCol w="12048649">
                  <a:extLst>
                    <a:ext uri="{9D8B030D-6E8A-4147-A177-3AD203B41FA5}">
                      <a16:colId xmlns:a16="http://schemas.microsoft.com/office/drawing/2014/main" val="2218090831"/>
                    </a:ext>
                  </a:extLst>
                </a:gridCol>
              </a:tblGrid>
              <a:tr h="472516">
                <a:tc>
                  <a:txBody>
                    <a:bodyPr/>
                    <a:lstStyle/>
                    <a:p>
                      <a:pPr algn="ctr">
                        <a:lnSpc>
                          <a:spcPct val="115000"/>
                        </a:lnSpc>
                        <a:spcAft>
                          <a:spcPts val="1000"/>
                        </a:spcAft>
                      </a:pPr>
                      <a:endParaRPr lang="en-A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2456562187"/>
                  </a:ext>
                </a:extLst>
              </a:tr>
            </a:tbl>
          </a:graphicData>
        </a:graphic>
      </p:graphicFrame>
      <p:graphicFrame>
        <p:nvGraphicFramePr>
          <p:cNvPr id="4" name="Chart 3">
            <a:extLst>
              <a:ext uri="{FF2B5EF4-FFF2-40B4-BE49-F238E27FC236}">
                <a16:creationId xmlns:a16="http://schemas.microsoft.com/office/drawing/2014/main" id="{995ACBEF-9124-4AD3-E59B-ABA7D1C45DE3}"/>
              </a:ext>
            </a:extLst>
          </p:cNvPr>
          <p:cNvGraphicFramePr/>
          <p:nvPr>
            <p:extLst>
              <p:ext uri="{D42A27DB-BD31-4B8C-83A1-F6EECF244321}">
                <p14:modId xmlns:p14="http://schemas.microsoft.com/office/powerpoint/2010/main" val="667143217"/>
              </p:ext>
            </p:extLst>
          </p:nvPr>
        </p:nvGraphicFramePr>
        <p:xfrm>
          <a:off x="4404220" y="1417741"/>
          <a:ext cx="7441035" cy="49243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24693EF-782D-58E9-F13E-F14E5A9C214D}"/>
              </a:ext>
            </a:extLst>
          </p:cNvPr>
          <p:cNvSpPr txBox="1"/>
          <p:nvPr/>
        </p:nvSpPr>
        <p:spPr>
          <a:xfrm>
            <a:off x="229299" y="3531256"/>
            <a:ext cx="3951214" cy="584775"/>
          </a:xfrm>
          <a:prstGeom prst="rect">
            <a:avLst/>
          </a:prstGeom>
          <a:noFill/>
        </p:spPr>
        <p:txBody>
          <a:bodyPr wrap="square" rtlCol="0">
            <a:spAutoFit/>
          </a:bodyPr>
          <a:lstStyle/>
          <a:p>
            <a:r>
              <a:rPr lang="en-AU" sz="3200" b="1" dirty="0">
                <a:latin typeface="Century Gothic" panose="020B0502020202020204" pitchFamily="34" charset="0"/>
              </a:rPr>
              <a:t>Judicial Review </a:t>
            </a:r>
          </a:p>
        </p:txBody>
      </p:sp>
    </p:spTree>
    <p:extLst>
      <p:ext uri="{BB962C8B-B14F-4D97-AF65-F5344CB8AC3E}">
        <p14:creationId xmlns:p14="http://schemas.microsoft.com/office/powerpoint/2010/main" val="31488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18B41-BF25-AD66-5340-C3B2E9B6B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4"/>
            <a:ext cx="12213729" cy="2287118"/>
          </a:xfrm>
          <a:prstGeom prst="rect">
            <a:avLst/>
          </a:prstGeom>
        </p:spPr>
      </p:pic>
      <p:graphicFrame>
        <p:nvGraphicFramePr>
          <p:cNvPr id="3" name="Table 2">
            <a:extLst>
              <a:ext uri="{FF2B5EF4-FFF2-40B4-BE49-F238E27FC236}">
                <a16:creationId xmlns:a16="http://schemas.microsoft.com/office/drawing/2014/main" id="{1ACA2399-AA3B-A7BD-B4D2-9E89D2C6EFF9}"/>
              </a:ext>
            </a:extLst>
          </p:cNvPr>
          <p:cNvGraphicFramePr>
            <a:graphicFrameLocks noGrp="1"/>
          </p:cNvGraphicFramePr>
          <p:nvPr/>
        </p:nvGraphicFramePr>
        <p:xfrm>
          <a:off x="71675" y="6342077"/>
          <a:ext cx="12048649" cy="472516"/>
        </p:xfrm>
        <a:graphic>
          <a:graphicData uri="http://schemas.openxmlformats.org/drawingml/2006/table">
            <a:tbl>
              <a:tblPr firstRow="1" firstCol="1" bandRow="1">
                <a:tableStyleId>{5C22544A-7EE6-4342-B048-85BDC9FD1C3A}</a:tableStyleId>
              </a:tblPr>
              <a:tblGrid>
                <a:gridCol w="12048649">
                  <a:extLst>
                    <a:ext uri="{9D8B030D-6E8A-4147-A177-3AD203B41FA5}">
                      <a16:colId xmlns:a16="http://schemas.microsoft.com/office/drawing/2014/main" val="2218090831"/>
                    </a:ext>
                  </a:extLst>
                </a:gridCol>
              </a:tblGrid>
              <a:tr h="472516">
                <a:tc>
                  <a:txBody>
                    <a:bodyPr/>
                    <a:lstStyle/>
                    <a:p>
                      <a:pPr algn="ctr">
                        <a:lnSpc>
                          <a:spcPct val="115000"/>
                        </a:lnSpc>
                        <a:spcAft>
                          <a:spcPts val="1000"/>
                        </a:spcAft>
                      </a:pPr>
                      <a:endParaRPr lang="en-A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2456562187"/>
                  </a:ext>
                </a:extLst>
              </a:tr>
            </a:tbl>
          </a:graphicData>
        </a:graphic>
      </p:graphicFrame>
      <p:sp>
        <p:nvSpPr>
          <p:cNvPr id="4" name="TextBox 3">
            <a:extLst>
              <a:ext uri="{FF2B5EF4-FFF2-40B4-BE49-F238E27FC236}">
                <a16:creationId xmlns:a16="http://schemas.microsoft.com/office/drawing/2014/main" id="{C0DDCF41-9393-8695-2C99-2A8E82537D9C}"/>
              </a:ext>
            </a:extLst>
          </p:cNvPr>
          <p:cNvSpPr txBox="1"/>
          <p:nvPr/>
        </p:nvSpPr>
        <p:spPr>
          <a:xfrm>
            <a:off x="352338" y="1804142"/>
            <a:ext cx="11190914" cy="5306837"/>
          </a:xfrm>
          <a:prstGeom prst="rect">
            <a:avLst/>
          </a:prstGeom>
          <a:noFill/>
        </p:spPr>
        <p:txBody>
          <a:bodyPr wrap="square" rtlCol="0">
            <a:spAutoFit/>
          </a:bodyPr>
          <a:lstStyle/>
          <a:p>
            <a:pPr lvl="7">
              <a:lnSpc>
                <a:spcPct val="107000"/>
              </a:lnSpc>
              <a:spcAft>
                <a:spcPts val="800"/>
              </a:spcAft>
            </a:pPr>
            <a:r>
              <a:rPr lang="en-AU" b="1" i="1" dirty="0">
                <a:effectLst/>
                <a:latin typeface="Century Gothic" panose="020B0502020202020204" pitchFamily="34" charset="0"/>
                <a:ea typeface="Calibri" panose="020F0502020204030204" pitchFamily="34" charset="0"/>
                <a:cs typeface="Times New Roman" panose="02020603050405020304" pitchFamily="18" charset="0"/>
              </a:rPr>
              <a:t>Minogue v Victoria </a:t>
            </a:r>
            <a:r>
              <a:rPr lang="en-AU" b="1" dirty="0">
                <a:effectLst/>
                <a:latin typeface="Century Gothic" panose="020B0502020202020204" pitchFamily="34" charset="0"/>
                <a:ea typeface="Calibri" panose="020F0502020204030204" pitchFamily="34" charset="0"/>
                <a:cs typeface="Times New Roman" panose="02020603050405020304" pitchFamily="18" charset="0"/>
              </a:rPr>
              <a:t>[2018] HCA 27 </a:t>
            </a:r>
          </a:p>
          <a:p>
            <a:pPr lvl="7">
              <a:lnSpc>
                <a:spcPct val="107000"/>
              </a:lnSpc>
              <a:spcAft>
                <a:spcPts val="800"/>
              </a:spcAft>
            </a:pPr>
            <a:endParaRPr lang="en-AU"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AU" sz="1800" dirty="0">
                <a:effectLst/>
                <a:latin typeface="Century Gothic" panose="020B0502020202020204" pitchFamily="34" charset="0"/>
                <a:ea typeface="Calibri" panose="020F0502020204030204" pitchFamily="34" charset="0"/>
                <a:cs typeface="Times New Roman" panose="02020603050405020304" pitchFamily="18" charset="0"/>
              </a:rPr>
              <a:t>There is no right or entitlement to release on parole at the expiration of a minimum term determined at sentencing.</a:t>
            </a:r>
            <a:r>
              <a:rPr lang="en-AU" sz="1800" baseline="30000" dirty="0">
                <a:effectLst/>
                <a:latin typeface="Century Gothic" panose="020B0502020202020204" pitchFamily="34" charset="0"/>
                <a:ea typeface="Calibri" panose="020F0502020204030204" pitchFamily="34" charset="0"/>
                <a:cs typeface="Times New Roman" panose="02020603050405020304" pitchFamily="18" charset="0"/>
              </a:rPr>
              <a:t>3</a:t>
            </a:r>
          </a:p>
          <a:p>
            <a:pPr marL="285750" indent="-285750" algn="just">
              <a:lnSpc>
                <a:spcPct val="107000"/>
              </a:lnSpc>
              <a:spcAft>
                <a:spcPts val="800"/>
              </a:spcAft>
              <a:buFont typeface="Arial" panose="020B0604020202020204" pitchFamily="34" charset="0"/>
              <a:buChar char="•"/>
            </a:pPr>
            <a:r>
              <a:rPr lang="en-AU" sz="1800" dirty="0">
                <a:effectLst/>
                <a:latin typeface="Century Gothic" panose="020B0502020202020204" pitchFamily="34" charset="0"/>
                <a:ea typeface="Calibri" panose="020F0502020204030204" pitchFamily="34" charset="0"/>
                <a:cs typeface="Times New Roman" panose="02020603050405020304" pitchFamily="18" charset="0"/>
              </a:rPr>
              <a:t>It always remains a possibility that a prisoner may be required to serve the whole head sentence imposed.</a:t>
            </a:r>
            <a:r>
              <a:rPr lang="en-AU" baseline="30000" dirty="0">
                <a:latin typeface="Century Gothic" panose="020B0502020202020204" pitchFamily="34" charset="0"/>
                <a:ea typeface="Calibri" panose="020F0502020204030204" pitchFamily="34" charset="0"/>
                <a:cs typeface="Times New Roman" panose="02020603050405020304" pitchFamily="18" charset="0"/>
              </a:rPr>
              <a:t>4</a:t>
            </a:r>
            <a:endParaRPr lang="en-AU" sz="1800" baseline="30000"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AU" sz="1800" dirty="0">
                <a:effectLst/>
                <a:latin typeface="Century Gothic" panose="020B0502020202020204" pitchFamily="34" charset="0"/>
                <a:ea typeface="Calibri" panose="020F0502020204030204" pitchFamily="34" charset="0"/>
                <a:cs typeface="Times New Roman" panose="02020603050405020304" pitchFamily="18" charset="0"/>
              </a:rPr>
              <a:t>The expiration of a minimum term has been said merely to provide an opportunity for the prisoner to be released.</a:t>
            </a:r>
            <a:r>
              <a:rPr lang="en-AU" baseline="30000" dirty="0">
                <a:latin typeface="Century Gothic" panose="020B0502020202020204" pitchFamily="34" charset="0"/>
                <a:ea typeface="Calibri" panose="020F0502020204030204" pitchFamily="34" charset="0"/>
                <a:cs typeface="Times New Roman" panose="02020603050405020304" pitchFamily="18" charset="0"/>
              </a:rPr>
              <a:t>5</a:t>
            </a:r>
          </a:p>
          <a:p>
            <a:pPr>
              <a:lnSpc>
                <a:spcPct val="107000"/>
              </a:lnSpc>
              <a:spcAft>
                <a:spcPts val="800"/>
              </a:spcAft>
            </a:pPr>
            <a:endParaRPr lang="en-AU" sz="1600" baseline="300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600" baseline="300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baseline="30000" dirty="0">
                <a:latin typeface="Century Gothic" panose="020B0502020202020204" pitchFamily="34" charset="0"/>
                <a:ea typeface="Calibri" panose="020F0502020204030204" pitchFamily="34" charset="0"/>
                <a:cs typeface="Times New Roman" panose="02020603050405020304" pitchFamily="18" charset="0"/>
              </a:rPr>
              <a:t>3</a:t>
            </a:r>
            <a:r>
              <a:rPr lang="en-AU" sz="1200" dirty="0">
                <a:effectLst/>
                <a:latin typeface="Century Gothic" panose="020B0502020202020204" pitchFamily="34" charset="0"/>
                <a:ea typeface="Calibri" panose="020F0502020204030204" pitchFamily="34" charset="0"/>
                <a:cs typeface="Times New Roman" panose="02020603050405020304" pitchFamily="18" charset="0"/>
              </a:rPr>
              <a:t> </a:t>
            </a:r>
            <a:r>
              <a:rPr lang="en-AU" sz="1200" i="1" dirty="0">
                <a:effectLst/>
                <a:latin typeface="Century Gothic" panose="020B0502020202020204" pitchFamily="34" charset="0"/>
                <a:ea typeface="Calibri" panose="020F0502020204030204" pitchFamily="34" charset="0"/>
                <a:cs typeface="Times New Roman" panose="02020603050405020304" pitchFamily="18" charset="0"/>
              </a:rPr>
              <a:t>Crump v New South Wales</a:t>
            </a:r>
            <a:r>
              <a:rPr lang="en-AU" sz="1200" dirty="0">
                <a:effectLst/>
                <a:latin typeface="Century Gothic" panose="020B0502020202020204" pitchFamily="34" charset="0"/>
                <a:ea typeface="Calibri" panose="020F0502020204030204" pitchFamily="34" charset="0"/>
                <a:cs typeface="Times New Roman" panose="02020603050405020304" pitchFamily="18" charset="0"/>
              </a:rPr>
              <a:t> [2012] HCA 20; (2012) 247 CLR 1 at 26-27 [60]; [2012] HCA 20; </a:t>
            </a:r>
            <a:r>
              <a:rPr lang="en-AU" sz="1200" i="1" dirty="0">
                <a:effectLst/>
                <a:latin typeface="Century Gothic" panose="020B0502020202020204" pitchFamily="34" charset="0"/>
                <a:ea typeface="Calibri" panose="020F0502020204030204" pitchFamily="34" charset="0"/>
                <a:cs typeface="Times New Roman" panose="02020603050405020304" pitchFamily="18" charset="0"/>
              </a:rPr>
              <a:t>Knight v Victoria</a:t>
            </a:r>
            <a:r>
              <a:rPr lang="en-AU" sz="1200" dirty="0">
                <a:effectLst/>
                <a:latin typeface="Century Gothic" panose="020B0502020202020204" pitchFamily="34" charset="0"/>
                <a:ea typeface="Calibri" panose="020F0502020204030204" pitchFamily="34" charset="0"/>
                <a:cs typeface="Times New Roman" panose="02020603050405020304" pitchFamily="18" charset="0"/>
              </a:rPr>
              <a:t> [2017] HCA 29; (2017) 91 ALJR 824 at 830 [27]; [2017] HCA 29; 345 ALR 560 at 566; [2017] HCA 29.</a:t>
            </a:r>
          </a:p>
          <a:p>
            <a:pPr>
              <a:lnSpc>
                <a:spcPct val="107000"/>
              </a:lnSpc>
              <a:spcAft>
                <a:spcPts val="800"/>
              </a:spcAft>
            </a:pPr>
            <a:r>
              <a:rPr lang="en-AU" sz="1200" baseline="30000" dirty="0">
                <a:latin typeface="Century Gothic" panose="020B0502020202020204" pitchFamily="34" charset="0"/>
                <a:ea typeface="Calibri" panose="020F0502020204030204" pitchFamily="34" charset="0"/>
                <a:cs typeface="Times New Roman" panose="02020603050405020304" pitchFamily="18" charset="0"/>
              </a:rPr>
              <a:t>4</a:t>
            </a:r>
            <a:r>
              <a:rPr lang="en-AU" sz="1200" dirty="0">
                <a:effectLst/>
                <a:latin typeface="Century Gothic" panose="020B0502020202020204" pitchFamily="34" charset="0"/>
                <a:ea typeface="Calibri" panose="020F0502020204030204" pitchFamily="34" charset="0"/>
                <a:cs typeface="Times New Roman" panose="02020603050405020304" pitchFamily="18" charset="0"/>
              </a:rPr>
              <a:t> </a:t>
            </a:r>
            <a:r>
              <a:rPr lang="en-AU" sz="1200" i="1" dirty="0">
                <a:effectLst/>
                <a:latin typeface="Century Gothic" panose="020B0502020202020204" pitchFamily="34" charset="0"/>
                <a:ea typeface="Calibri" panose="020F0502020204030204" pitchFamily="34" charset="0"/>
                <a:cs typeface="Times New Roman" panose="02020603050405020304" pitchFamily="18" charset="0"/>
              </a:rPr>
              <a:t>PNJ v The Queen</a:t>
            </a:r>
            <a:r>
              <a:rPr lang="en-AU" sz="1200" dirty="0">
                <a:effectLst/>
                <a:latin typeface="Century Gothic" panose="020B0502020202020204" pitchFamily="34" charset="0"/>
                <a:ea typeface="Calibri" panose="020F0502020204030204" pitchFamily="34" charset="0"/>
                <a:cs typeface="Times New Roman" panose="02020603050405020304" pitchFamily="18" charset="0"/>
              </a:rPr>
              <a:t> [2009] HCA 6; (2009) 83 ALJR 384 at 387 [11]; [2009] HCA 6; 252 ALR 612 at 615; [2009] HCA 6.</a:t>
            </a:r>
          </a:p>
          <a:p>
            <a:pPr>
              <a:lnSpc>
                <a:spcPct val="107000"/>
              </a:lnSpc>
              <a:spcAft>
                <a:spcPts val="800"/>
              </a:spcAft>
            </a:pPr>
            <a:r>
              <a:rPr lang="en-AU" sz="1200" baseline="30000" dirty="0">
                <a:latin typeface="Century Gothic" panose="020B0502020202020204" pitchFamily="34" charset="0"/>
                <a:ea typeface="Calibri" panose="020F0502020204030204" pitchFamily="34" charset="0"/>
                <a:cs typeface="Times New Roman" panose="02020603050405020304" pitchFamily="18" charset="0"/>
              </a:rPr>
              <a:t>5</a:t>
            </a:r>
            <a:r>
              <a:rPr lang="en-AU" sz="1200" dirty="0">
                <a:effectLst/>
                <a:latin typeface="Century Gothic" panose="020B0502020202020204" pitchFamily="34" charset="0"/>
                <a:ea typeface="Calibri" panose="020F0502020204030204" pitchFamily="34" charset="0"/>
                <a:cs typeface="Times New Roman" panose="02020603050405020304" pitchFamily="18" charset="0"/>
              </a:rPr>
              <a:t> </a:t>
            </a:r>
            <a:r>
              <a:rPr lang="en-AU" sz="1200" i="1" dirty="0" err="1">
                <a:effectLst/>
                <a:latin typeface="Century Gothic" panose="020B0502020202020204" pitchFamily="34" charset="0"/>
                <a:ea typeface="Calibri" panose="020F0502020204030204" pitchFamily="34" charset="0"/>
                <a:cs typeface="Times New Roman" panose="02020603050405020304" pitchFamily="18" charset="0"/>
              </a:rPr>
              <a:t>Bugmy</a:t>
            </a:r>
            <a:r>
              <a:rPr lang="en-AU" sz="1200" i="1" dirty="0">
                <a:effectLst/>
                <a:latin typeface="Century Gothic" panose="020B0502020202020204" pitchFamily="34" charset="0"/>
                <a:ea typeface="Calibri" panose="020F0502020204030204" pitchFamily="34" charset="0"/>
                <a:cs typeface="Times New Roman" panose="02020603050405020304" pitchFamily="18" charset="0"/>
              </a:rPr>
              <a:t> v The Queen</a:t>
            </a:r>
            <a:r>
              <a:rPr lang="en-AU" sz="1200" dirty="0">
                <a:effectLst/>
                <a:latin typeface="Century Gothic" panose="020B0502020202020204" pitchFamily="34" charset="0"/>
                <a:ea typeface="Calibri" panose="020F0502020204030204" pitchFamily="34" charset="0"/>
                <a:cs typeface="Times New Roman" panose="02020603050405020304" pitchFamily="18" charset="0"/>
              </a:rPr>
              <a:t> [1990] HCA 18; (1990) 169 CLR 525 at 538; [1990] HCA 18.</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AU" dirty="0"/>
          </a:p>
        </p:txBody>
      </p:sp>
    </p:spTree>
    <p:extLst>
      <p:ext uri="{BB962C8B-B14F-4D97-AF65-F5344CB8AC3E}">
        <p14:creationId xmlns:p14="http://schemas.microsoft.com/office/powerpoint/2010/main" val="4083025383"/>
      </p:ext>
    </p:extLst>
  </p:cSld>
  <p:clrMapOvr>
    <a:masterClrMapping/>
  </p:clrMapOvr>
</p:sld>
</file>

<file path=ppt/theme/theme1.xml><?xml version="1.0" encoding="utf-8"?>
<a:theme xmlns:a="http://schemas.openxmlformats.org/drawingml/2006/main" name="Office Theme">
  <a:themeElements>
    <a:clrScheme name="Hexon-Tosca">
      <a:dk1>
        <a:sysClr val="windowText" lastClr="000000"/>
      </a:dk1>
      <a:lt1>
        <a:sysClr val="window" lastClr="FFFFFF"/>
      </a:lt1>
      <a:dk2>
        <a:srgbClr val="44546A"/>
      </a:dk2>
      <a:lt2>
        <a:srgbClr val="E7E6E6"/>
      </a:lt2>
      <a:accent1>
        <a:srgbClr val="46C6BA"/>
      </a:accent1>
      <a:accent2>
        <a:srgbClr val="3F434D"/>
      </a:accent2>
      <a:accent3>
        <a:srgbClr val="46C6BA"/>
      </a:accent3>
      <a:accent4>
        <a:srgbClr val="3F434D"/>
      </a:accent4>
      <a:accent5>
        <a:srgbClr val="46C6BA"/>
      </a:accent5>
      <a:accent6>
        <a:srgbClr val="3F434D"/>
      </a:accent6>
      <a:hlink>
        <a:srgbClr val="0563C1"/>
      </a:hlink>
      <a:folHlink>
        <a:srgbClr val="954F72"/>
      </a:folHlink>
    </a:clrScheme>
    <a:fontScheme name="mystic">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3101</TotalTime>
  <Words>1807</Words>
  <Application>Microsoft Office PowerPoint</Application>
  <PresentationFormat>Widescreen</PresentationFormat>
  <Paragraphs>101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Open Sans</vt:lpstr>
      <vt:lpstr>Raleway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ilhamsyahvutra@outlook.com</dc:creator>
  <cp:lastModifiedBy>Keil, Chelsea</cp:lastModifiedBy>
  <cp:revision>225</cp:revision>
  <cp:lastPrinted>2023-05-15T01:00:19Z</cp:lastPrinted>
  <dcterms:created xsi:type="dcterms:W3CDTF">2018-05-05T03:43:01Z</dcterms:created>
  <dcterms:modified xsi:type="dcterms:W3CDTF">2023-05-15T01:25:31Z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52c3d3-d840-4172-a29f-9c7619623d98_Enabled">
    <vt:lpwstr>true</vt:lpwstr>
  </property>
  <property fmtid="{D5CDD505-2E9C-101B-9397-08002B2CF9AE}" pid="3" name="MSIP_Label_0652c3d3-d840-4172-a29f-9c7619623d98_SetDate">
    <vt:lpwstr>2023-03-02T22:26:59Z</vt:lpwstr>
  </property>
  <property fmtid="{D5CDD505-2E9C-101B-9397-08002B2CF9AE}" pid="4" name="MSIP_Label_0652c3d3-d840-4172-a29f-9c7619623d98_Method">
    <vt:lpwstr>Standard</vt:lpwstr>
  </property>
  <property fmtid="{D5CDD505-2E9C-101B-9397-08002B2CF9AE}" pid="5" name="MSIP_Label_0652c3d3-d840-4172-a29f-9c7619623d98_Name">
    <vt:lpwstr>OFFICIAL</vt:lpwstr>
  </property>
  <property fmtid="{D5CDD505-2E9C-101B-9397-08002B2CF9AE}" pid="6" name="MSIP_Label_0652c3d3-d840-4172-a29f-9c7619623d98_SiteId">
    <vt:lpwstr>9d72f613-8eae-45f5-bcab-46bf4632368f</vt:lpwstr>
  </property>
  <property fmtid="{D5CDD505-2E9C-101B-9397-08002B2CF9AE}" pid="7" name="MSIP_Label_0652c3d3-d840-4172-a29f-9c7619623d98_ActionId">
    <vt:lpwstr>ba13b7e4-722c-45ab-820c-08161d1bd6b2</vt:lpwstr>
  </property>
  <property fmtid="{D5CDD505-2E9C-101B-9397-08002B2CF9AE}" pid="8" name="MSIP_Label_0652c3d3-d840-4172-a29f-9c7619623d98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OFFICIAL</vt:lpwstr>
  </property>
</Properties>
</file>