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5"/>
  </p:notesMasterIdLst>
  <p:sldIdLst>
    <p:sldId id="256" r:id="rId3"/>
    <p:sldId id="266" r:id="rId4"/>
    <p:sldId id="268" r:id="rId5"/>
    <p:sldId id="258" r:id="rId6"/>
    <p:sldId id="264" r:id="rId7"/>
    <p:sldId id="265" r:id="rId8"/>
    <p:sldId id="259" r:id="rId9"/>
    <p:sldId id="270" r:id="rId10"/>
    <p:sldId id="261" r:id="rId11"/>
    <p:sldId id="262" r:id="rId12"/>
    <p:sldId id="269" r:id="rId13"/>
    <p:sldId id="267" r:id="rId14"/>
  </p:sldIdLst>
  <p:sldSz cx="12192000" cy="6858000"/>
  <p:notesSz cx="6799263" cy="99298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88" d="100"/>
          <a:sy n="88" d="100"/>
        </p:scale>
        <p:origin x="451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84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AU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1275" y="0"/>
            <a:ext cx="2946400" cy="4984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11D492-956B-47BA-A733-FDB61C09A324}" type="datetimeFigureOut">
              <a:rPr lang="en-AU" smtClean="0"/>
              <a:t>16/03/2023</a:t>
            </a:fld>
            <a:endParaRPr lang="en-AU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4713" cy="335121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AU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78375"/>
            <a:ext cx="5440363" cy="3910013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A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31338"/>
            <a:ext cx="2946400" cy="4984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A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1275" y="9431338"/>
            <a:ext cx="2946400" cy="4984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9F1DA8-BDBE-4847-A38A-AFD3CFA8B855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9130261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2075" y="746125"/>
            <a:ext cx="6615113" cy="3721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dirty="0" smtClean="0"/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21407" indent="-277465">
              <a:defRPr>
                <a:solidFill>
                  <a:schemeClr val="tx1"/>
                </a:solidFill>
                <a:latin typeface="Arial" charset="0"/>
              </a:defRPr>
            </a:lvl2pPr>
            <a:lvl3pPr marL="1109857" indent="-221972">
              <a:defRPr>
                <a:solidFill>
                  <a:schemeClr val="tx1"/>
                </a:solidFill>
                <a:latin typeface="Arial" charset="0"/>
              </a:defRPr>
            </a:lvl3pPr>
            <a:lvl4pPr marL="1553800" indent="-221972">
              <a:defRPr>
                <a:solidFill>
                  <a:schemeClr val="tx1"/>
                </a:solidFill>
                <a:latin typeface="Arial" charset="0"/>
              </a:defRPr>
            </a:lvl4pPr>
            <a:lvl5pPr marL="1997742" indent="-221972">
              <a:defRPr>
                <a:solidFill>
                  <a:schemeClr val="tx1"/>
                </a:solidFill>
                <a:latin typeface="Arial" charset="0"/>
              </a:defRPr>
            </a:lvl5pPr>
            <a:lvl6pPr marL="2441686" indent="-22197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885630" indent="-22197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329571" indent="-22197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773514" indent="-22197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779EA82-D56E-486B-A89A-61C1E6486529}" type="slidenum">
              <a:rPr kumimoji="0" lang="en-AU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AU" sz="12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182411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AU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AU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A508C-D604-4695-AEE1-50AB8D78F5E1}" type="datetimeFigureOut">
              <a:rPr lang="en-AU" smtClean="0"/>
              <a:t>16/03/2023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0C68C9-894C-4274-844B-83824FE1C022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1251760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AU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AU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A508C-D604-4695-AEE1-50AB8D78F5E1}" type="datetimeFigureOut">
              <a:rPr lang="en-AU" smtClean="0"/>
              <a:t>16/03/2023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0C68C9-894C-4274-844B-83824FE1C022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0549060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AU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A508C-D604-4695-AEE1-50AB8D78F5E1}" type="datetimeFigureOut">
              <a:rPr lang="en-AU" smtClean="0"/>
              <a:t>16/03/2023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0C68C9-894C-4274-844B-83824FE1C022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8896983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AU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AU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AU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A508C-D604-4695-AEE1-50AB8D78F5E1}" type="datetimeFigureOut">
              <a:rPr lang="en-AU" smtClean="0"/>
              <a:t>16/03/2023</a:t>
            </a:fld>
            <a:endParaRPr lang="en-A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0C68C9-894C-4274-844B-83824FE1C022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8043860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AU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AU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AU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A508C-D604-4695-AEE1-50AB8D78F5E1}" type="datetimeFigureOut">
              <a:rPr lang="en-AU" smtClean="0"/>
              <a:t>16/03/2023</a:t>
            </a:fld>
            <a:endParaRPr lang="en-AU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0C68C9-894C-4274-844B-83824FE1C022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2556098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AU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A508C-D604-4695-AEE1-50AB8D78F5E1}" type="datetimeFigureOut">
              <a:rPr lang="en-AU" smtClean="0"/>
              <a:t>16/03/2023</a:t>
            </a:fld>
            <a:endParaRPr lang="en-AU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0C68C9-894C-4274-844B-83824FE1C022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0484625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A508C-D604-4695-AEE1-50AB8D78F5E1}" type="datetimeFigureOut">
              <a:rPr lang="en-AU" smtClean="0"/>
              <a:t>16/03/2023</a:t>
            </a:fld>
            <a:endParaRPr lang="en-AU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0C68C9-894C-4274-844B-83824FE1C022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5475289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AU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AU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A508C-D604-4695-AEE1-50AB8D78F5E1}" type="datetimeFigureOut">
              <a:rPr lang="en-AU" smtClean="0"/>
              <a:t>16/03/2023</a:t>
            </a:fld>
            <a:endParaRPr lang="en-A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0C68C9-894C-4274-844B-83824FE1C022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1315432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AU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AU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A508C-D604-4695-AEE1-50AB8D78F5E1}" type="datetimeFigureOut">
              <a:rPr lang="en-AU" smtClean="0"/>
              <a:t>16/03/2023</a:t>
            </a:fld>
            <a:endParaRPr lang="en-A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0C68C9-894C-4274-844B-83824FE1C022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4341060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AU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AU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A508C-D604-4695-AEE1-50AB8D78F5E1}" type="datetimeFigureOut">
              <a:rPr lang="en-AU" smtClean="0"/>
              <a:t>16/03/2023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0C68C9-894C-4274-844B-83824FE1C022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350852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AU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AU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A508C-D604-4695-AEE1-50AB8D78F5E1}" type="datetimeFigureOut">
              <a:rPr lang="en-AU" smtClean="0"/>
              <a:t>16/03/2023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0C68C9-894C-4274-844B-83824FE1C022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1327531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bg>
      <p:bgPr>
        <a:blipFill dpi="0" rotWithShape="0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4618420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089653" y="457796"/>
            <a:ext cx="10094912" cy="1531045"/>
          </a:xfrm>
          <a:prstGeom prst="rect">
            <a:avLst/>
          </a:prstGeom>
        </p:spPr>
        <p:txBody>
          <a:bodyPr anchor="b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lang="en-AU" sz="3200" b="1" kern="1200">
                <a:solidFill>
                  <a:srgbClr val="003366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 lang="en-AU" dirty="0"/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1089653" y="2276874"/>
            <a:ext cx="10094912" cy="3240359"/>
          </a:xfrm>
          <a:prstGeom prst="rect">
            <a:avLst/>
          </a:prstGeom>
        </p:spPr>
        <p:txBody>
          <a:bodyPr/>
          <a:lstStyle>
            <a:lvl1pPr marL="0" indent="0" algn="l" rtl="0" eaLnBrk="0" fontAlgn="base" hangingPunct="0">
              <a:spcBef>
                <a:spcPts val="800"/>
              </a:spcBef>
              <a:spcAft>
                <a:spcPct val="0"/>
              </a:spcAft>
              <a:buNone/>
              <a:defRPr lang="en-US" sz="2000" kern="1200" smtClean="0">
                <a:solidFill>
                  <a:schemeClr val="bg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>
              <a:spcBef>
                <a:spcPts val="800"/>
              </a:spcBef>
              <a:buFont typeface="Arial" pitchFamily="34" charset="0"/>
              <a:buChar char="•"/>
              <a:defRPr sz="2000">
                <a:solidFill>
                  <a:schemeClr val="bg2">
                    <a:lumMod val="75000"/>
                  </a:schemeClr>
                </a:solidFill>
              </a:defRPr>
            </a:lvl2pPr>
            <a:lvl3pPr>
              <a:spcBef>
                <a:spcPts val="800"/>
              </a:spcBef>
              <a:defRPr sz="2000">
                <a:solidFill>
                  <a:schemeClr val="bg2">
                    <a:lumMod val="75000"/>
                  </a:schemeClr>
                </a:solidFill>
              </a:defRPr>
            </a:lvl3pPr>
            <a:lvl4pPr marL="1600200" indent="-228600">
              <a:spcBef>
                <a:spcPts val="800"/>
              </a:spcBef>
              <a:buFont typeface="Arial" pitchFamily="34" charset="0"/>
              <a:buChar char="•"/>
              <a:defRPr sz="2000">
                <a:solidFill>
                  <a:schemeClr val="bg2">
                    <a:lumMod val="75000"/>
                  </a:schemeClr>
                </a:solidFill>
              </a:defRPr>
            </a:lvl4pPr>
            <a:lvl5pPr marL="2057400" indent="-228600">
              <a:spcBef>
                <a:spcPts val="800"/>
              </a:spcBef>
              <a:buFont typeface="Arial" pitchFamily="34" charset="0"/>
              <a:buChar char="•"/>
              <a:defRPr sz="2000">
                <a:solidFill>
                  <a:schemeClr val="bg2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37589752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>
            <a:spLocks noGrp="1"/>
          </p:cNvSpPr>
          <p:nvPr>
            <p:ph type="title"/>
          </p:nvPr>
        </p:nvSpPr>
        <p:spPr>
          <a:xfrm>
            <a:off x="1967542" y="1844824"/>
            <a:ext cx="7968885" cy="1296144"/>
          </a:xfrm>
          <a:prstGeom prst="rect">
            <a:avLst/>
          </a:prstGeom>
        </p:spPr>
        <p:txBody>
          <a:bodyPr anchor="b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lang="en-AU" sz="3200" b="1" kern="1200">
                <a:solidFill>
                  <a:srgbClr val="003366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 lang="en-AU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0"/>
          </p:nvPr>
        </p:nvSpPr>
        <p:spPr>
          <a:xfrm>
            <a:off x="1967542" y="3356992"/>
            <a:ext cx="7968885" cy="1152525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>
              <a:defRPr sz="2000">
                <a:solidFill>
                  <a:schemeClr val="bg2">
                    <a:lumMod val="75000"/>
                  </a:schemeClr>
                </a:solidFill>
              </a:defRPr>
            </a:lvl2pPr>
            <a:lvl3pPr>
              <a:defRPr sz="2000">
                <a:solidFill>
                  <a:schemeClr val="bg2">
                    <a:lumMod val="75000"/>
                  </a:schemeClr>
                </a:solidFill>
              </a:defRPr>
            </a:lvl3pPr>
            <a:lvl4pPr>
              <a:defRPr sz="2000">
                <a:solidFill>
                  <a:schemeClr val="bg2">
                    <a:lumMod val="75000"/>
                  </a:schemeClr>
                </a:solidFill>
              </a:defRPr>
            </a:lvl4pPr>
            <a:lvl5pPr>
              <a:defRPr sz="2000">
                <a:solidFill>
                  <a:schemeClr val="bg2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5164227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814918" y="620689"/>
            <a:ext cx="6817783" cy="5359829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900">
                <a:solidFill>
                  <a:schemeClr val="bg2">
                    <a:lumMod val="75000"/>
                  </a:schemeClr>
                </a:solidFill>
              </a:defRPr>
            </a:lvl1pPr>
          </a:lstStyle>
          <a:p>
            <a:pPr lvl="0"/>
            <a:r>
              <a:rPr lang="en-US" noProof="0" smtClean="0"/>
              <a:t>Click icon to add picture</a:t>
            </a:r>
            <a:endParaRPr lang="en-AU" noProof="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1"/>
          </p:nvPr>
        </p:nvSpPr>
        <p:spPr>
          <a:xfrm>
            <a:off x="8016213" y="620689"/>
            <a:ext cx="3551371" cy="266737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545144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3818463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6712169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728977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ustom Layout">
    <p:bg>
      <p:bgPr>
        <a:blipFill dpi="0" rotWithShape="0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4506945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295467" y="548680"/>
            <a:ext cx="9601067" cy="1080120"/>
          </a:xfrm>
          <a:prstGeom prst="rect">
            <a:avLst/>
          </a:prstGeom>
        </p:spPr>
        <p:txBody>
          <a:bodyPr anchor="b" anchorCtr="0">
            <a:normAutofit/>
          </a:bodyPr>
          <a:lstStyle>
            <a:lvl1pPr algn="l"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AU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sz="quarter" idx="10"/>
          </p:nvPr>
        </p:nvSpPr>
        <p:spPr>
          <a:xfrm>
            <a:off x="1295467" y="1845124"/>
            <a:ext cx="9601067" cy="287733"/>
          </a:xfrm>
          <a:prstGeom prst="rect">
            <a:avLst/>
          </a:prstGeom>
        </p:spPr>
        <p:txBody>
          <a:bodyPr anchor="ctr" anchorCtr="0"/>
          <a:lstStyle>
            <a:lvl1pPr marL="0" indent="0">
              <a:buNone/>
              <a:defRPr sz="230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11"/>
          </p:nvPr>
        </p:nvSpPr>
        <p:spPr>
          <a:xfrm>
            <a:off x="1295467" y="2276872"/>
            <a:ext cx="9601067" cy="345638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1989252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295467" y="548680"/>
            <a:ext cx="9601067" cy="1080120"/>
          </a:xfrm>
          <a:prstGeom prst="rect">
            <a:avLst/>
          </a:prstGeom>
        </p:spPr>
        <p:txBody>
          <a:bodyPr anchor="b" anchorCtr="0">
            <a:normAutofit/>
          </a:bodyPr>
          <a:lstStyle>
            <a:lvl1pPr algn="l"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AU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sz="quarter" idx="10"/>
          </p:nvPr>
        </p:nvSpPr>
        <p:spPr>
          <a:xfrm>
            <a:off x="1295467" y="1845124"/>
            <a:ext cx="9601067" cy="287733"/>
          </a:xfrm>
          <a:prstGeom prst="rect">
            <a:avLst/>
          </a:prstGeom>
        </p:spPr>
        <p:txBody>
          <a:bodyPr anchor="ctr" anchorCtr="0"/>
          <a:lstStyle>
            <a:lvl1pPr marL="0" indent="0">
              <a:buNone/>
              <a:defRPr sz="230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11"/>
          </p:nvPr>
        </p:nvSpPr>
        <p:spPr>
          <a:xfrm>
            <a:off x="1295467" y="2276872"/>
            <a:ext cx="9601067" cy="345638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0194516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bg>
      <p:bgPr>
        <a:blipFill dpi="0" rotWithShape="0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9473023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and Content">
    <p:bg>
      <p:bgPr>
        <a:blipFill dpi="0" rotWithShape="0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089653" y="457796"/>
            <a:ext cx="10094912" cy="1531045"/>
          </a:xfrm>
          <a:prstGeom prst="rect">
            <a:avLst/>
          </a:prstGeom>
        </p:spPr>
        <p:txBody>
          <a:bodyPr anchor="b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lang="en-AU" sz="3200" b="1" kern="1200">
                <a:solidFill>
                  <a:srgbClr val="003366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AU" dirty="0"/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1089653" y="2276874"/>
            <a:ext cx="10094912" cy="3240359"/>
          </a:xfrm>
          <a:prstGeom prst="rect">
            <a:avLst/>
          </a:prstGeom>
        </p:spPr>
        <p:txBody>
          <a:bodyPr/>
          <a:lstStyle>
            <a:lvl1pPr marL="0" indent="0" algn="l" rtl="0" eaLnBrk="0" fontAlgn="base" hangingPunct="0">
              <a:spcBef>
                <a:spcPts val="800"/>
              </a:spcBef>
              <a:spcAft>
                <a:spcPct val="0"/>
              </a:spcAft>
              <a:buNone/>
              <a:defRPr lang="en-US" sz="2000" kern="1200" smtClean="0">
                <a:solidFill>
                  <a:schemeClr val="bg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>
              <a:spcBef>
                <a:spcPts val="800"/>
              </a:spcBef>
              <a:buFont typeface="Arial" pitchFamily="34" charset="0"/>
              <a:buChar char="•"/>
              <a:defRPr sz="2000">
                <a:solidFill>
                  <a:schemeClr val="bg2">
                    <a:lumMod val="75000"/>
                  </a:schemeClr>
                </a:solidFill>
              </a:defRPr>
            </a:lvl2pPr>
            <a:lvl3pPr>
              <a:spcBef>
                <a:spcPts val="800"/>
              </a:spcBef>
              <a:defRPr sz="2000">
                <a:solidFill>
                  <a:schemeClr val="bg2">
                    <a:lumMod val="75000"/>
                  </a:schemeClr>
                </a:solidFill>
              </a:defRPr>
            </a:lvl3pPr>
            <a:lvl4pPr marL="1600200" indent="-228600">
              <a:spcBef>
                <a:spcPts val="800"/>
              </a:spcBef>
              <a:buFont typeface="Arial" pitchFamily="34" charset="0"/>
              <a:buChar char="•"/>
              <a:defRPr sz="2000">
                <a:solidFill>
                  <a:schemeClr val="bg2">
                    <a:lumMod val="75000"/>
                  </a:schemeClr>
                </a:solidFill>
              </a:defRPr>
            </a:lvl4pPr>
            <a:lvl5pPr marL="2057400" indent="-228600">
              <a:spcBef>
                <a:spcPts val="800"/>
              </a:spcBef>
              <a:buFont typeface="Arial" pitchFamily="34" charset="0"/>
              <a:buChar char="•"/>
              <a:defRPr sz="2000">
                <a:solidFill>
                  <a:schemeClr val="bg2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39413264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on Header">
    <p:bg>
      <p:bgPr>
        <a:blipFill dpi="0" rotWithShape="0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>
            <a:spLocks noGrp="1"/>
          </p:cNvSpPr>
          <p:nvPr>
            <p:ph type="title"/>
          </p:nvPr>
        </p:nvSpPr>
        <p:spPr>
          <a:xfrm>
            <a:off x="1967542" y="1844824"/>
            <a:ext cx="7968885" cy="1296144"/>
          </a:xfrm>
          <a:prstGeom prst="rect">
            <a:avLst/>
          </a:prstGeom>
        </p:spPr>
        <p:txBody>
          <a:bodyPr anchor="b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lang="en-AU" sz="3200" b="1" kern="1200">
                <a:solidFill>
                  <a:srgbClr val="003366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AU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0"/>
          </p:nvPr>
        </p:nvSpPr>
        <p:spPr>
          <a:xfrm>
            <a:off x="1967542" y="3356992"/>
            <a:ext cx="7968885" cy="1152525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>
              <a:defRPr sz="2000">
                <a:solidFill>
                  <a:schemeClr val="bg2">
                    <a:lumMod val="75000"/>
                  </a:schemeClr>
                </a:solidFill>
              </a:defRPr>
            </a:lvl2pPr>
            <a:lvl3pPr>
              <a:defRPr sz="2000">
                <a:solidFill>
                  <a:schemeClr val="bg2">
                    <a:lumMod val="75000"/>
                  </a:schemeClr>
                </a:solidFill>
              </a:defRPr>
            </a:lvl3pPr>
            <a:lvl4pPr>
              <a:defRPr sz="2000">
                <a:solidFill>
                  <a:schemeClr val="bg2">
                    <a:lumMod val="75000"/>
                  </a:schemeClr>
                </a:solidFill>
              </a:defRPr>
            </a:lvl4pPr>
            <a:lvl5pPr>
              <a:defRPr sz="2000">
                <a:solidFill>
                  <a:schemeClr val="bg2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750466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wo Content">
    <p:bg>
      <p:bgPr>
        <a:blipFill dpi="0" rotWithShape="0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814918" y="620689"/>
            <a:ext cx="6817783" cy="5359829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900">
                <a:solidFill>
                  <a:schemeClr val="bg2">
                    <a:lumMod val="75000"/>
                  </a:schemeClr>
                </a:solidFill>
              </a:defRPr>
            </a:lvl1pPr>
          </a:lstStyle>
          <a:p>
            <a:r>
              <a:rPr lang="en-US" smtClean="0"/>
              <a:t>Click icon to add picture</a:t>
            </a:r>
            <a:endParaRPr lang="en-AU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1" hasCustomPrompt="1"/>
          </p:nvPr>
        </p:nvSpPr>
        <p:spPr>
          <a:xfrm>
            <a:off x="8016213" y="620689"/>
            <a:ext cx="3551371" cy="266737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</a:lstStyle>
          <a:p>
            <a:pPr lvl="0"/>
            <a:r>
              <a:rPr lang="en-US" smtClean="0"/>
              <a:t>Image caption here</a:t>
            </a:r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4806924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Section Header">
    <p:bg>
      <p:bgPr>
        <a:blipFill dpi="0" rotWithShape="0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9835091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Section Header">
    <p:bg>
      <p:bgPr>
        <a:blipFill dpi="0" rotWithShape="0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3817510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bg>
      <p:bgPr>
        <a:blipFill dpi="0" rotWithShape="0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717949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089653" y="457796"/>
            <a:ext cx="10094912" cy="1531045"/>
          </a:xfrm>
          <a:prstGeom prst="rect">
            <a:avLst/>
          </a:prstGeom>
        </p:spPr>
        <p:txBody>
          <a:bodyPr anchor="b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lang="en-AU" sz="3200" b="1" kern="1200">
                <a:solidFill>
                  <a:srgbClr val="003366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AU" dirty="0"/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1089653" y="2276874"/>
            <a:ext cx="10094912" cy="3240359"/>
          </a:xfrm>
          <a:prstGeom prst="rect">
            <a:avLst/>
          </a:prstGeom>
        </p:spPr>
        <p:txBody>
          <a:bodyPr/>
          <a:lstStyle>
            <a:lvl1pPr marL="0" indent="0" algn="l" rtl="0" eaLnBrk="0" fontAlgn="base" hangingPunct="0">
              <a:spcBef>
                <a:spcPts val="800"/>
              </a:spcBef>
              <a:spcAft>
                <a:spcPct val="0"/>
              </a:spcAft>
              <a:buNone/>
              <a:defRPr lang="en-US" sz="2000" kern="1200" smtClean="0">
                <a:solidFill>
                  <a:schemeClr val="bg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>
              <a:spcBef>
                <a:spcPts val="800"/>
              </a:spcBef>
              <a:buFont typeface="Arial" pitchFamily="34" charset="0"/>
              <a:buChar char="•"/>
              <a:defRPr sz="2000">
                <a:solidFill>
                  <a:schemeClr val="bg2">
                    <a:lumMod val="75000"/>
                  </a:schemeClr>
                </a:solidFill>
              </a:defRPr>
            </a:lvl2pPr>
            <a:lvl3pPr>
              <a:spcBef>
                <a:spcPts val="800"/>
              </a:spcBef>
              <a:defRPr sz="2000">
                <a:solidFill>
                  <a:schemeClr val="bg2">
                    <a:lumMod val="75000"/>
                  </a:schemeClr>
                </a:solidFill>
              </a:defRPr>
            </a:lvl3pPr>
            <a:lvl4pPr marL="1600200" indent="-228600">
              <a:spcBef>
                <a:spcPts val="800"/>
              </a:spcBef>
              <a:buFont typeface="Arial" pitchFamily="34" charset="0"/>
              <a:buChar char="•"/>
              <a:defRPr sz="2000">
                <a:solidFill>
                  <a:schemeClr val="bg2">
                    <a:lumMod val="75000"/>
                  </a:schemeClr>
                </a:solidFill>
              </a:defRPr>
            </a:lvl4pPr>
            <a:lvl5pPr marL="2057400" indent="-228600">
              <a:spcBef>
                <a:spcPts val="800"/>
              </a:spcBef>
              <a:buFont typeface="Arial" pitchFamily="34" charset="0"/>
              <a:buChar char="•"/>
              <a:defRPr sz="2000">
                <a:solidFill>
                  <a:schemeClr val="bg2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91849652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>
            <a:spLocks noGrp="1"/>
          </p:cNvSpPr>
          <p:nvPr>
            <p:ph type="title"/>
          </p:nvPr>
        </p:nvSpPr>
        <p:spPr>
          <a:xfrm>
            <a:off x="1967542" y="1844824"/>
            <a:ext cx="7968885" cy="1296144"/>
          </a:xfrm>
          <a:prstGeom prst="rect">
            <a:avLst/>
          </a:prstGeom>
        </p:spPr>
        <p:txBody>
          <a:bodyPr anchor="b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lang="en-AU" sz="3200" b="1" kern="1200">
                <a:solidFill>
                  <a:srgbClr val="003366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AU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0"/>
          </p:nvPr>
        </p:nvSpPr>
        <p:spPr>
          <a:xfrm>
            <a:off x="1967542" y="3356992"/>
            <a:ext cx="7968885" cy="1152525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>
              <a:defRPr sz="2000">
                <a:solidFill>
                  <a:schemeClr val="bg2">
                    <a:lumMod val="75000"/>
                  </a:schemeClr>
                </a:solidFill>
              </a:defRPr>
            </a:lvl2pPr>
            <a:lvl3pPr>
              <a:defRPr sz="2000">
                <a:solidFill>
                  <a:schemeClr val="bg2">
                    <a:lumMod val="75000"/>
                  </a:schemeClr>
                </a:solidFill>
              </a:defRPr>
            </a:lvl3pPr>
            <a:lvl4pPr>
              <a:defRPr sz="2000">
                <a:solidFill>
                  <a:schemeClr val="bg2">
                    <a:lumMod val="75000"/>
                  </a:schemeClr>
                </a:solidFill>
              </a:defRPr>
            </a:lvl4pPr>
            <a:lvl5pPr>
              <a:defRPr sz="2000">
                <a:solidFill>
                  <a:schemeClr val="bg2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5684376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814918" y="620688"/>
            <a:ext cx="6817783" cy="55451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900">
                <a:solidFill>
                  <a:schemeClr val="bg2">
                    <a:lumMod val="75000"/>
                  </a:schemeClr>
                </a:solidFill>
              </a:defRPr>
            </a:lvl1pPr>
          </a:lstStyle>
          <a:p>
            <a:r>
              <a:rPr lang="en-US" dirty="0" smtClean="0"/>
              <a:t>Click icon to add picture</a:t>
            </a:r>
            <a:endParaRPr lang="en-AU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1" hasCustomPrompt="1"/>
          </p:nvPr>
        </p:nvSpPr>
        <p:spPr>
          <a:xfrm>
            <a:off x="8016213" y="620689"/>
            <a:ext cx="3551371" cy="266737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</a:lstStyle>
          <a:p>
            <a:pPr lvl="0"/>
            <a:r>
              <a:rPr lang="en-US" smtClean="0"/>
              <a:t>Image caption here</a:t>
            </a:r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401402834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07C99-C9A5-4DE4-9D64-6A6990EAFE8A}" type="datetimeFigureOut">
              <a:rPr lang="en-AU" smtClean="0"/>
              <a:t>16/03/2023</a:t>
            </a:fld>
            <a:endParaRPr lang="en-AU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16A99-669B-4FAE-87AC-DC6CB32551F1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45806930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3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AU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AU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AU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BF95D-600F-453F-ADD7-8F6E13DD02B8}" type="datetimeFigureOut">
              <a:rPr lang="en-AU" smtClean="0"/>
              <a:t>16/03/2023</a:t>
            </a:fld>
            <a:endParaRPr lang="en-A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EFCEAA-EFD6-4B06-953C-A40660D2D492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42576323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18" Type="http://schemas.openxmlformats.org/officeDocument/2006/relationships/slideLayout" Target="../slideLayouts/slideLayout29.xml"/><Relationship Id="rId3" Type="http://schemas.openxmlformats.org/officeDocument/2006/relationships/slideLayout" Target="../slideLayouts/slideLayout14.xml"/><Relationship Id="rId21" Type="http://schemas.openxmlformats.org/officeDocument/2006/relationships/slideLayout" Target="../slideLayouts/slideLayout32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20" Type="http://schemas.openxmlformats.org/officeDocument/2006/relationships/slideLayout" Target="../slideLayouts/slideLayout31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24" Type="http://schemas.openxmlformats.org/officeDocument/2006/relationships/image" Target="../media/image1.png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23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19" Type="http://schemas.openxmlformats.org/officeDocument/2006/relationships/slideLayout" Target="../slideLayouts/slideLayout30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Relationship Id="rId22" Type="http://schemas.openxmlformats.org/officeDocument/2006/relationships/slideLayout" Target="../slideLayouts/slideLayout3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AU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AU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AA508C-D604-4695-AEE1-50AB8D78F5E1}" type="datetimeFigureOut">
              <a:rPr lang="en-AU" smtClean="0"/>
              <a:t>16/03/2023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0C68C9-894C-4274-844B-83824FE1C022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40865383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2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445641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  <p:sldLayoutId id="2147483681" r:id="rId21"/>
    <p:sldLayoutId id="2147483682" r:id="rId22"/>
  </p:sldLayoutIdLst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0059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3"/>
          <p:cNvSpPr txBox="1">
            <a:spLocks/>
          </p:cNvSpPr>
          <p:nvPr/>
        </p:nvSpPr>
        <p:spPr>
          <a:xfrm>
            <a:off x="95795" y="608752"/>
            <a:ext cx="7175500" cy="1552575"/>
          </a:xfrm>
          <a:prstGeom prst="rect">
            <a:avLst/>
          </a:prstGeom>
        </p:spPr>
        <p:txBody>
          <a:bodyPr anchor="b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lang="en-AU" sz="3200" b="1" kern="1200">
                <a:solidFill>
                  <a:srgbClr val="003366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/>
                <a:ea typeface="+mj-ea"/>
                <a:cs typeface="+mj-cs"/>
              </a:rPr>
              <a:t>Shaping the client journey</a:t>
            </a:r>
            <a:endParaRPr kumimoji="0" lang="en-US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/>
              <a:ea typeface="+mj-ea"/>
              <a:cs typeface="+mj-cs"/>
            </a:endParaRPr>
          </a:p>
        </p:txBody>
      </p:sp>
      <p:sp>
        <p:nvSpPr>
          <p:cNvPr id="8" name="Text Placeholder 4"/>
          <p:cNvSpPr txBox="1">
            <a:spLocks/>
          </p:cNvSpPr>
          <p:nvPr/>
        </p:nvSpPr>
        <p:spPr>
          <a:xfrm>
            <a:off x="95795" y="5161916"/>
            <a:ext cx="12192000" cy="1311275"/>
          </a:xfrm>
          <a:prstGeom prst="rect">
            <a:avLst/>
          </a:prstGeom>
        </p:spPr>
        <p:txBody>
          <a:bodyPr/>
          <a:lstStyle>
            <a:lvl1pPr marL="0" indent="0" algn="l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bg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bg2">
                    <a:lumMod val="75000"/>
                  </a:schemeClr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bg2">
                    <a:lumMod val="75000"/>
                  </a:schemeClr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bg2">
                    <a:lumMod val="75000"/>
                  </a:schemeClr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2">
                    <a:lumMod val="75000"/>
                  </a:schemeClr>
                </a:solidFill>
                <a:latin typeface="+mn-lt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AU" sz="2000" b="1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Stafford Shepherd 					</a:t>
            </a:r>
            <a:r>
              <a:rPr kumimoji="0" lang="en-AU" sz="20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	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AU" kern="0" dirty="0" smtClean="0">
                <a:solidFill>
                  <a:schemeClr val="tx1"/>
                </a:solidFill>
                <a:latin typeface="Arial"/>
              </a:rPr>
              <a:t>Principal Ethics and Practice Counsel, QLS Ethics and Practice Centre |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AU" sz="20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Legal Practitioner Director,</a:t>
            </a:r>
            <a:r>
              <a:rPr kumimoji="0" lang="en-AU" sz="2000" b="0" i="0" u="none" strike="noStrike" kern="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QLS Solicitor Support Pty Ltd </a:t>
            </a:r>
            <a:endParaRPr lang="en-AU" kern="0" dirty="0" smtClean="0">
              <a:solidFill>
                <a:schemeClr val="tx1"/>
              </a:solidFill>
              <a:latin typeface="Arial"/>
            </a:endParaRPr>
          </a:p>
          <a:p>
            <a:pPr lvl="0">
              <a:defRPr/>
            </a:pPr>
            <a:r>
              <a:rPr lang="en-AU" sz="1800" kern="0" dirty="0" smtClean="0">
                <a:solidFill>
                  <a:schemeClr val="tx1"/>
                </a:solidFill>
                <a:latin typeface="Arial"/>
              </a:rPr>
              <a:t>20 </a:t>
            </a:r>
            <a:r>
              <a:rPr lang="en-AU" sz="1800" kern="0" noProof="0" dirty="0" smtClean="0">
                <a:solidFill>
                  <a:schemeClr val="tx1"/>
                </a:solidFill>
                <a:latin typeface="Arial"/>
              </a:rPr>
              <a:t>May </a:t>
            </a:r>
            <a:r>
              <a:rPr lang="en-AU" sz="1800" kern="0" noProof="0" dirty="0" smtClean="0">
                <a:solidFill>
                  <a:schemeClr val="tx1"/>
                </a:solidFill>
                <a:latin typeface="Arial"/>
              </a:rPr>
              <a:t>2023</a:t>
            </a:r>
            <a:endParaRPr kumimoji="0" lang="en-AU" sz="1100" b="0" i="0" u="none" strike="noStrike" kern="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9" name="Title 3"/>
          <p:cNvSpPr txBox="1">
            <a:spLocks/>
          </p:cNvSpPr>
          <p:nvPr/>
        </p:nvSpPr>
        <p:spPr bwMode="auto">
          <a:xfrm>
            <a:off x="95795" y="-62975"/>
            <a:ext cx="9483090" cy="776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lvl="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en-US" sz="2400" b="1" kern="0" dirty="0" smtClean="0"/>
              <a:t>NQLA Conference</a:t>
            </a:r>
            <a:endParaRPr kumimoji="0" lang="en-AU" altLang="en-US" sz="2400" b="1" i="0" u="none" strike="noStrike" kern="0" cap="none" spc="0" normalizeH="0" baseline="0" noProof="0" dirty="0">
              <a:ln>
                <a:noFill/>
              </a:ln>
              <a:effectLst/>
              <a:uLnTx/>
              <a:uFillTx/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1087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66989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25514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6000" b="-1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82866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52173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2000" b="-1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09525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339302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34251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3625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24984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/>
          <p:cNvSpPr txBox="1"/>
          <p:nvPr/>
        </p:nvSpPr>
        <p:spPr>
          <a:xfrm>
            <a:off x="977900" y="2051384"/>
            <a:ext cx="8019796" cy="35804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ts val="2800"/>
              </a:lnSpc>
              <a:spcBef>
                <a:spcPts val="0"/>
              </a:spcBef>
              <a:spcAft>
                <a:spcPts val="400"/>
              </a:spcAft>
              <a:buClrTx/>
              <a:buSzTx/>
              <a:buFontTx/>
              <a:buNone/>
              <a:tabLst/>
              <a:defRPr/>
            </a:pPr>
            <a:r>
              <a:rPr kumimoji="0" lang="en-AU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QLS Ethics </a:t>
            </a:r>
            <a:r>
              <a:rPr kumimoji="0" lang="en-AU" sz="2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and Practice Centre I QLS Solicitor Support Pty Ltd</a:t>
            </a:r>
            <a:endParaRPr kumimoji="0" lang="en-AU" sz="2000" b="1" i="0" u="none" strike="noStrike" kern="1200" cap="none" spc="0" normalizeH="0" baseline="0" noProof="0" dirty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ts val="2800"/>
              </a:lnSpc>
              <a:spcBef>
                <a:spcPts val="0"/>
              </a:spcBef>
              <a:spcAft>
                <a:spcPts val="400"/>
              </a:spcAft>
              <a:buClrTx/>
              <a:buSzTx/>
              <a:buFontTx/>
              <a:buNone/>
              <a:tabLst/>
              <a:defRPr/>
            </a:pPr>
            <a:r>
              <a:rPr kumimoji="0" lang="en-AU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ethics@qls.com.au</a:t>
            </a:r>
          </a:p>
          <a:p>
            <a:pPr marL="0" marR="0" lvl="0" indent="0" algn="l" defTabSz="914400" rtl="0" eaLnBrk="0" fontAlgn="base" latinLnBrk="0" hangingPunct="0">
              <a:lnSpc>
                <a:spcPts val="2800"/>
              </a:lnSpc>
              <a:spcBef>
                <a:spcPts val="0"/>
              </a:spcBef>
              <a:spcAft>
                <a:spcPts val="400"/>
              </a:spcAft>
              <a:buClrTx/>
              <a:buSzTx/>
              <a:buFontTx/>
              <a:buNone/>
              <a:tabLst/>
              <a:defRPr/>
            </a:pPr>
            <a:r>
              <a:rPr kumimoji="0" lang="en-AU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p</a:t>
            </a:r>
            <a:r>
              <a:rPr kumimoji="0" lang="en-AU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07 3842 5843</a:t>
            </a:r>
          </a:p>
          <a:p>
            <a:pPr marL="0" marR="0" lvl="0" indent="0" algn="l" defTabSz="914400" rtl="0" eaLnBrk="0" fontAlgn="base" latinLnBrk="0" hangingPunct="0">
              <a:lnSpc>
                <a:spcPts val="2800"/>
              </a:lnSpc>
              <a:spcBef>
                <a:spcPts val="0"/>
              </a:spcBef>
              <a:spcAft>
                <a:spcPts val="400"/>
              </a:spcAft>
              <a:buClrTx/>
              <a:buSzTx/>
              <a:buFontTx/>
              <a:buNone/>
              <a:tabLst/>
              <a:defRPr/>
            </a:pPr>
            <a:r>
              <a:rPr kumimoji="0" lang="en-AU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qls.com.au/ethics</a:t>
            </a:r>
          </a:p>
          <a:p>
            <a:pPr marL="0" marR="0" lvl="0" indent="0" algn="l" defTabSz="914400" rtl="0" eaLnBrk="0" fontAlgn="base" latinLnBrk="0" hangingPunct="0">
              <a:lnSpc>
                <a:spcPts val="2800"/>
              </a:lnSpc>
              <a:spcBef>
                <a:spcPts val="0"/>
              </a:spcBef>
              <a:spcAft>
                <a:spcPts val="400"/>
              </a:spcAft>
              <a:buClrTx/>
              <a:buSzTx/>
              <a:buFontTx/>
              <a:buNone/>
              <a:tabLst/>
              <a:defRPr/>
            </a:pPr>
            <a:endParaRPr kumimoji="0" lang="en-AU" sz="2000" b="0" i="0" u="none" strike="noStrike" kern="1200" cap="none" spc="0" normalizeH="0" baseline="0" noProof="0" dirty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ts val="28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AU" sz="2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Stafford Shepherd</a:t>
            </a:r>
            <a:endParaRPr kumimoji="0" lang="en-AU" sz="2000" b="1" i="0" u="none" strike="noStrike" kern="1200" cap="none" spc="0" normalizeH="0" baseline="0" noProof="0" dirty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ts val="28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AU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s.shepherd@qls.com.au</a:t>
            </a:r>
            <a:endParaRPr kumimoji="0" lang="en-AU" sz="2000" b="0" i="0" u="none" strike="noStrike" kern="1200" cap="none" spc="0" normalizeH="0" baseline="0" noProof="0" dirty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ts val="28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AU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p</a:t>
            </a:r>
            <a:r>
              <a:rPr kumimoji="0" lang="en-AU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07 3842 </a:t>
            </a:r>
            <a:r>
              <a:rPr kumimoji="0" lang="en-AU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5967</a:t>
            </a:r>
            <a:endParaRPr kumimoji="0" lang="en-AU" sz="2000" b="0" i="0" u="none" strike="noStrike" kern="1200" cap="none" spc="0" normalizeH="0" baseline="0" noProof="0" dirty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ts val="28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AU" sz="2000" b="0" i="0" u="none" strike="noStrike" kern="1200" cap="none" spc="0" normalizeH="0" baseline="0" noProof="0" dirty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977901" y="1087604"/>
            <a:ext cx="82597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AU" sz="3600" b="1" i="0" u="none" strike="noStrike" kern="1200" cap="none" spc="0" normalizeH="0" baseline="0" noProof="0" dirty="0">
                <a:ln>
                  <a:noFill/>
                </a:ln>
                <a:solidFill>
                  <a:srgbClr val="003366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Contact Details</a:t>
            </a:r>
          </a:p>
        </p:txBody>
      </p:sp>
    </p:spTree>
    <p:extLst>
      <p:ext uri="{BB962C8B-B14F-4D97-AF65-F5344CB8AC3E}">
        <p14:creationId xmlns:p14="http://schemas.microsoft.com/office/powerpoint/2010/main" val="2805182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_pre20160624_Ethics_Centre_Powerpoint_Master">
  <a:themeElements>
    <a:clrScheme name="corporate-2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corporate-2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AU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AU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corporate-2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orporate-2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orporate-2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orporate-2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orporate-2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orporate-2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rporate-2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rporate-2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rporate-2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rporate-2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rporate-2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rporate-2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</TotalTime>
  <Words>65</Words>
  <Application>Microsoft Office PowerPoint</Application>
  <PresentationFormat>Widescreen</PresentationFormat>
  <Paragraphs>16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2_pre20160624_Ethics_Centre_Powerpoint_Master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Christine Neville</dc:creator>
  <cp:lastModifiedBy>Lauren Clay</cp:lastModifiedBy>
  <cp:revision>20</cp:revision>
  <cp:lastPrinted>2021-03-18T01:06:23Z</cp:lastPrinted>
  <dcterms:created xsi:type="dcterms:W3CDTF">2021-03-12T01:57:55Z</dcterms:created>
  <dcterms:modified xsi:type="dcterms:W3CDTF">2023-03-15T22:58:07Z</dcterms:modified>
</cp:coreProperties>
</file>